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embeddedFontLst>
    <p:embeddedFont>
      <p:font typeface="Gotham Bold" panose="02000604030000020004" pitchFamily="2" charset="0"/>
      <p:bold r:id="rId4"/>
    </p:embeddedFont>
    <p:embeddedFont>
      <p:font typeface="Gotham Book" panose="02000604040000020004" pitchFamily="2" charset="0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92"/>
    <p:restoredTop sz="94707"/>
  </p:normalViewPr>
  <p:slideViewPr>
    <p:cSldViewPr snapToGrid="0">
      <p:cViewPr varScale="1">
        <p:scale>
          <a:sx n="251" d="100"/>
          <a:sy n="251" d="100"/>
        </p:scale>
        <p:origin x="1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2.fntdata"/><Relationship Id="rId4" Type="http://schemas.openxmlformats.org/officeDocument/2006/relationships/font" Target="fonts/font1.fntdata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light bulb&#10;&#10;Description automatically generated">
            <a:extLst>
              <a:ext uri="{FF2B5EF4-FFF2-40B4-BE49-F238E27FC236}">
                <a16:creationId xmlns:a16="http://schemas.microsoft.com/office/drawing/2014/main" id="{C20ADC4D-353C-AB02-DBC7-961B082FD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12" y="-26195"/>
            <a:ext cx="12238569" cy="6884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2C200-A85E-51EA-66DF-0A3F71662F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57413"/>
            <a:ext cx="6405563" cy="1352549"/>
          </a:xfrm>
        </p:spPr>
        <p:txBody>
          <a:bodyPr anchor="b">
            <a:normAutofit/>
          </a:bodyPr>
          <a:lstStyle>
            <a:lvl1pPr algn="l">
              <a:defRPr sz="4000" b="1" i="0">
                <a:latin typeface="Gotham Bold" panose="02000604030000020004" pitchFamily="2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D412A-7298-A2C0-E0FD-E372FF7DB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405563" cy="427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Gotham Book" panose="0200060404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3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E5B1-9B1F-0162-8C90-F3B84B67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16A94-B0B7-EC09-E4C4-0118306E3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24577-2267-FF61-1DF3-7777D938E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40C75-D583-3348-9656-2FDC24F11523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FC900-949E-327C-9D79-E235953B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975B3-3062-5C00-C9E6-89B45ABC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3F394-1306-ED48-A28C-87B31142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0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92A420-1D50-D145-8AC3-5D1D720F9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19F75-36DC-6761-3BEF-E9DA43B52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755F6-A499-8C52-3D11-9CDB4B47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40C75-D583-3348-9656-2FDC24F11523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CE974-C675-FBC0-E2F1-C38C4E24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6CA3C-709E-EEBE-4CFF-69297D6D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3F394-1306-ED48-A28C-87B31142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5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A1DE-6D16-4A60-A651-8929385A9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B64EC-AB6D-D4B2-8E10-450D5A357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DCAFD-2933-EF3E-E3F6-992749A48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40C75-D583-3348-9656-2FDC24F11523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D2F98-445A-871C-4A5F-B05C082D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1CC7F-F87D-D747-7AE0-A78FBF35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3F394-1306-ED48-A28C-87B31142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2D7DB-A5A2-B910-31E4-D527720AE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70D75-4B43-8451-C91D-A3026112E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6E835-97E3-1B3E-A3D5-399D5DB1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40C75-D583-3348-9656-2FDC24F11523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96FE7-E271-B734-E9F7-F4EBF8A72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BC096-3764-F5DD-5F05-5DE1813A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3F394-1306-ED48-A28C-87B31142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1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E13D-2AB6-A87D-C377-2555C408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59176-7A90-DFAD-375D-5681A3ADF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26F12-1F64-B7F2-5B0F-18B499B43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F2743-4D31-D823-7C46-64116AF5F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40C75-D583-3348-9656-2FDC24F11523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0BCBF-9AF1-3A36-BEA0-BE80F264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D0E3F-2A64-9624-6FB4-5988381D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3F394-1306-ED48-A28C-87B31142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7CFC1-A327-DCE4-CB01-ACE50170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E531A-1CC8-4F79-198D-1691B118E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E2F38-2FA3-F5BE-5F0A-862D5231F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E4B2E-7575-7E82-0850-FD396C7FF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BD283-FEE2-B7CD-2CC5-0A46DEE6D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B1176-287B-8BA7-FE2C-7B69DC8E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40C75-D583-3348-9656-2FDC24F11523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A35267-64B1-E2D4-3FAC-92D08CA97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51E031-4977-66AC-254B-0AB70BF3B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3F394-1306-ED48-A28C-87B31142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3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7CB8-8767-1B45-CECE-8786D072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06A80-3EAB-053E-9FFF-88E1DDE6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40C75-D583-3348-9656-2FDC24F11523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E2F7A-F53E-8DCE-85C8-C5D18650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87778-22D0-A4F1-62D1-EB6860DD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3F394-1306-ED48-A28C-87B31142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2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47361-856E-5F1C-CE5A-322ECE4E2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40C75-D583-3348-9656-2FDC24F11523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CEE20F-17F8-4798-2749-89858751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643BF-006F-DAFD-822B-D414E69D6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3F394-1306-ED48-A28C-87B31142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9B73E-07A4-41E3-792C-8B716B743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977A0-C823-3B60-C3D2-32CA2F549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48815-F7CF-38C7-F98B-3CCC697D5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9DC89-1AE4-1B18-9154-E07DDB26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40C75-D583-3348-9656-2FDC24F11523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CA8D1-1025-765D-8E3B-9DF41E93B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58F9F-233B-1E5A-5F91-3B4D4D6B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3F394-1306-ED48-A28C-87B31142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59B67-32DE-DB89-867F-562DE480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3AA3DE-71CC-F9FC-7956-721D4C539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EA5AC-E9EE-1C5C-93F4-330BFFE15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11DEC-065E-3956-BD58-D7CC3BCAE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40C75-D583-3348-9656-2FDC24F11523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B3569-8EAF-478B-1EEB-6BE8FF9C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7B4B1-CEC3-C379-6A2E-B89B0E3D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3F394-1306-ED48-A28C-87B31142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red text&#10;&#10;Description automatically generated">
            <a:extLst>
              <a:ext uri="{FF2B5EF4-FFF2-40B4-BE49-F238E27FC236}">
                <a16:creationId xmlns:a16="http://schemas.microsoft.com/office/drawing/2014/main" id="{442E8225-C604-DAE7-0B80-0929AA92EE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3811" y="-29468"/>
            <a:ext cx="12244388" cy="688746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95A5C-DFD2-34C5-5614-ED0A5159F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8650"/>
            <a:ext cx="10515600" cy="1062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9AB4B-F0A2-9472-60F1-62FEBE225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4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chemeClr val="tx1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4EB6-F3D0-4219-41D1-C56FA3CE4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685F1-0431-22A7-7B88-7FE1F3E872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97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E0EB-68D9-478D-4D00-C9FEABFA3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E33E3-C273-0337-7D87-3D3B5EC9C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7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Gotham Book</vt:lpstr>
      <vt:lpstr>Gotham Bold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Oday Alhubail</dc:creator>
  <cp:lastModifiedBy>Oday Alhubail</cp:lastModifiedBy>
  <cp:revision>1</cp:revision>
  <dcterms:created xsi:type="dcterms:W3CDTF">2024-12-19T08:12:22Z</dcterms:created>
  <dcterms:modified xsi:type="dcterms:W3CDTF">2024-12-19T09:48:29Z</dcterms:modified>
</cp:coreProperties>
</file>