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0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24th December 2020"/>
          <p:cNvSpPr txBox="1">
            <a:spLocks noGrp="1"/>
          </p:cNvSpPr>
          <p:nvPr>
            <p:ph type="body" idx="21"/>
          </p:nvPr>
        </p:nvSpPr>
        <p:spPr>
          <a:xfrm>
            <a:off x="6846768" y="9947843"/>
            <a:ext cx="7763756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2</a:t>
            </a:r>
            <a:r>
              <a:rPr lang="en-US" dirty="0"/>
              <a:t>3-24</a:t>
            </a:r>
            <a:r>
              <a:rPr baseline="30000" dirty="0"/>
              <a:t>th</a:t>
            </a:r>
            <a:r>
              <a:rPr lang="en-US" dirty="0"/>
              <a:t> </a:t>
            </a:r>
            <a:r>
              <a:rPr dirty="0"/>
              <a:t> </a:t>
            </a:r>
            <a:r>
              <a:rPr lang="en-US" dirty="0"/>
              <a:t>March</a:t>
            </a:r>
            <a:r>
              <a:rPr dirty="0"/>
              <a:t> 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152" name="Celebrating 20 Years…"/>
          <p:cNvSpPr txBox="1">
            <a:spLocks noGrp="1"/>
          </p:cNvSpPr>
          <p:nvPr>
            <p:ph type="ctrTitle"/>
          </p:nvPr>
        </p:nvSpPr>
        <p:spPr>
          <a:xfrm>
            <a:off x="1206496" y="7334203"/>
            <a:ext cx="15491243" cy="252514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8800" b="1" i="0" u="none" strike="noStrike" baseline="0" dirty="0">
                <a:solidFill>
                  <a:schemeClr val="bg1"/>
                </a:solidFill>
                <a:latin typeface="GalaxiePolaris-Book"/>
              </a:rPr>
              <a:t>THE EIGHTH ANNUAL </a:t>
            </a:r>
            <a:r>
              <a:rPr lang="en-US" sz="8800" b="1" i="0" u="none" strike="noStrike" baseline="0" dirty="0">
                <a:solidFill>
                  <a:schemeClr val="bg1"/>
                </a:solidFill>
                <a:latin typeface="GalaxiePolaris-Heavy"/>
              </a:rPr>
              <a:t>RESEARCH FORUM</a:t>
            </a:r>
            <a:endParaRPr lang="en-US" sz="375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3" name="Subtitle goes here"/>
          <p:cNvSpPr txBox="1">
            <a:spLocks noGrp="1"/>
          </p:cNvSpPr>
          <p:nvPr>
            <p:ph type="subTitle" sz="quarter" idx="1"/>
          </p:nvPr>
        </p:nvSpPr>
        <p:spPr>
          <a:xfrm>
            <a:off x="1420001" y="10993116"/>
            <a:ext cx="15277738" cy="1579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just"/>
            <a:r>
              <a:rPr lang="en-US" sz="4000" b="1" dirty="0">
                <a:solidFill>
                  <a:srgbClr val="FFFFFF"/>
                </a:solidFill>
                <a:latin typeface=""/>
              </a:rPr>
              <a:t>Evaluation of the Online Teaching of Interior Design Courses</a:t>
            </a:r>
            <a:endParaRPr sz="9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058D3E-D16E-4CEB-9B8E-AC8F545AD8FE}"/>
              </a:ext>
            </a:extLst>
          </p:cNvPr>
          <p:cNvSpPr>
            <a:spLocks noChangeAspect="1"/>
          </p:cNvSpPr>
          <p:nvPr/>
        </p:nvSpPr>
        <p:spPr>
          <a:xfrm>
            <a:off x="19570146" y="1820417"/>
            <a:ext cx="2834640" cy="28346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463BF0-03C2-437E-B09B-07F37EC9883D}"/>
              </a:ext>
            </a:extLst>
          </p:cNvPr>
          <p:cNvSpPr txBox="1"/>
          <p:nvPr/>
        </p:nvSpPr>
        <p:spPr>
          <a:xfrm>
            <a:off x="19211600" y="4886136"/>
            <a:ext cx="3960743" cy="475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DR. IMAD ASSALI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90ED7-E36C-4C7C-A40A-DFAE02DAA5FA}"/>
              </a:ext>
            </a:extLst>
          </p:cNvPr>
          <p:cNvSpPr txBox="1"/>
          <p:nvPr/>
        </p:nvSpPr>
        <p:spPr>
          <a:xfrm>
            <a:off x="18941149" y="5455238"/>
            <a:ext cx="450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Associate Professor &amp; Chairperson of Interior Design Department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E25EE-A5C4-4B2E-902B-AB981012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724" y="2048203"/>
            <a:ext cx="21726943" cy="90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51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58F3B-EC3B-4C1C-988A-7F7F1600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53" y="1290168"/>
            <a:ext cx="19867964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31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ank you!"/>
          <p:cNvSpPr txBox="1">
            <a:spLocks noGrp="1"/>
          </p:cNvSpPr>
          <p:nvPr>
            <p:ph type="title"/>
          </p:nvPr>
        </p:nvSpPr>
        <p:spPr>
          <a:xfrm>
            <a:off x="1206499" y="10808957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s"/>
          <p:cNvSpPr txBox="1">
            <a:spLocks noGrp="1"/>
          </p:cNvSpPr>
          <p:nvPr>
            <p:ph type="title"/>
          </p:nvPr>
        </p:nvSpPr>
        <p:spPr>
          <a:xfrm>
            <a:off x="10404820" y="2664001"/>
            <a:ext cx="11878586" cy="1433164"/>
          </a:xfrm>
          <a:prstGeom prst="rect">
            <a:avLst/>
          </a:prstGeom>
        </p:spPr>
        <p:txBody>
          <a:bodyPr/>
          <a:lstStyle>
            <a:lvl1pPr>
              <a:defRPr sz="6900" spc="-138">
                <a:solidFill>
                  <a:srgbClr val="BD3436"/>
                </a:solidFill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157" name="Slide bullet point goes here…"/>
          <p:cNvSpPr txBox="1">
            <a:spLocks noGrp="1"/>
          </p:cNvSpPr>
          <p:nvPr>
            <p:ph type="body" sz="half" idx="1"/>
          </p:nvPr>
        </p:nvSpPr>
        <p:spPr>
          <a:xfrm>
            <a:off x="10404820" y="4843095"/>
            <a:ext cx="11878586" cy="82560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30000"/>
              </a:lnSpc>
              <a:buNone/>
              <a:defRPr sz="4100"/>
            </a:pPr>
            <a:endParaRPr dirty="0"/>
          </a:p>
          <a:p>
            <a:pPr>
              <a:lnSpc>
                <a:spcPct val="30000"/>
              </a:lnSpc>
              <a:defRPr sz="4100"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30000"/>
              </a:lnSpc>
              <a:defRPr sz="4100"/>
            </a:pPr>
            <a:endParaRPr lang="en-IN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30000"/>
              </a:lnSpc>
              <a:defRPr sz="4100"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RESEARCH QUESTION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INTERIOR DESIGN DEPARTMENT AT AHLIA UNIVERSITY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RESULTS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5400" dirty="0"/>
              <a:t>INTRODUCTION</a:t>
            </a:r>
            <a:endParaRPr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DE601-4F4A-45CC-9EBA-D7D26A973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40" y="2989580"/>
            <a:ext cx="20444919" cy="85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67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9486E4-60E1-4724-9A72-A792A675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55" y="2057400"/>
            <a:ext cx="22433045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19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787276" y="1505918"/>
            <a:ext cx="20913628" cy="1433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RESEARCH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2E00-98D6-44F6-87EB-146575470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8" r="1785" b="19697"/>
          <a:stretch/>
        </p:blipFill>
        <p:spPr>
          <a:xfrm>
            <a:off x="2032209" y="2481880"/>
            <a:ext cx="20319581" cy="93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97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INTERIOR DESIGN DEPARTMENT AT AHLIA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DDACA-8632-44FC-8411-E545E2DE0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229" y="1290168"/>
            <a:ext cx="20673542" cy="101498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B00F5-B271-41CB-ABD2-60193C7C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37" y="1510812"/>
            <a:ext cx="19273684" cy="9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16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69C75-C5AB-442C-91F6-18CE6E02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38" y="1778760"/>
            <a:ext cx="22187284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15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E0CF11-0391-4B50-9814-59DD6BA02F32}"/>
              </a:ext>
            </a:extLst>
          </p:cNvPr>
          <p:cNvSpPr txBox="1"/>
          <p:nvPr/>
        </p:nvSpPr>
        <p:spPr>
          <a:xfrm>
            <a:off x="337929" y="525984"/>
            <a:ext cx="15927457" cy="764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67B2C-A09F-42AE-A0C9-FE52BFA5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58" y="1729360"/>
            <a:ext cx="2179108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48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61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GalaxiePolaris-Book</vt:lpstr>
      <vt:lpstr>GalaxiePolaris-Heavy</vt:lpstr>
      <vt:lpstr>Helvetica Neue</vt:lpstr>
      <vt:lpstr>Helvetica Neue Light</vt:lpstr>
      <vt:lpstr>Helvetica Neue Medium</vt:lpstr>
      <vt:lpstr>Tw Cen MT</vt:lpstr>
      <vt:lpstr>21_BasicWhite</vt:lpstr>
      <vt:lpstr>THE EIGHTH ANNUAL RESEARCH FORUM</vt:lpstr>
      <vt:lpstr>Contents</vt:lpstr>
      <vt:lpstr>INTRODUCTION</vt:lpstr>
      <vt:lpstr>PowerPoint Presentation</vt:lpstr>
      <vt:lpstr>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20 Years of Excellence</dc:title>
  <dc:creator>Hessa Aldhaen</dc:creator>
  <cp:lastModifiedBy>Zainab Abdulwahab Isa Abdulla Darwish</cp:lastModifiedBy>
  <cp:revision>7</cp:revision>
  <dcterms:modified xsi:type="dcterms:W3CDTF">2021-04-07T08:18:46Z</dcterms:modified>
</cp:coreProperties>
</file>