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335" r:id="rId3"/>
    <p:sldId id="341" r:id="rId4"/>
    <p:sldId id="258" r:id="rId5"/>
    <p:sldId id="259" r:id="rId6"/>
    <p:sldId id="260" r:id="rId7"/>
    <p:sldId id="261" r:id="rId8"/>
    <p:sldId id="262" r:id="rId9"/>
    <p:sldId id="309" r:id="rId10"/>
    <p:sldId id="282" r:id="rId11"/>
    <p:sldId id="332" r:id="rId12"/>
    <p:sldId id="340" r:id="rId13"/>
    <p:sldId id="333" r:id="rId14"/>
    <p:sldId id="334" r:id="rId15"/>
    <p:sldId id="29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0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81F58F-8E66-4687-91C5-7280BAF47EE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8E32C26-A14A-4019-BCF2-CFD12100314D}">
      <dgm:prSet custT="1"/>
      <dgm:spPr/>
      <dgm:t>
        <a:bodyPr/>
        <a:lstStyle/>
        <a:p>
          <a:pPr rtl="1"/>
          <a:r>
            <a:rPr lang="ar-BH" sz="1800" dirty="0"/>
            <a:t>التعرف على الأدوار المختلفة التي جسدتها  الدراما التلفزيونية الخليجية حول المرأة .</a:t>
          </a:r>
          <a:endParaRPr lang="en-US" sz="1800" dirty="0"/>
        </a:p>
      </dgm:t>
    </dgm:pt>
    <dgm:pt modelId="{5563CFB9-A08A-4E6B-805B-D514DF7AA52F}" type="parTrans" cxnId="{8DA486D7-4DCF-44F6-A495-FCA0F09488C0}">
      <dgm:prSet/>
      <dgm:spPr/>
      <dgm:t>
        <a:bodyPr/>
        <a:lstStyle/>
        <a:p>
          <a:endParaRPr lang="en-US" sz="2400"/>
        </a:p>
      </dgm:t>
    </dgm:pt>
    <dgm:pt modelId="{76E26051-0A30-4CEE-9E2B-17DD74B63CA0}" type="sibTrans" cxnId="{8DA486D7-4DCF-44F6-A495-FCA0F09488C0}">
      <dgm:prSet/>
      <dgm:spPr/>
      <dgm:t>
        <a:bodyPr/>
        <a:lstStyle/>
        <a:p>
          <a:endParaRPr lang="en-US" sz="2400"/>
        </a:p>
      </dgm:t>
    </dgm:pt>
    <dgm:pt modelId="{D4FE75C6-BD0B-4BB7-9C33-5D49B242C003}">
      <dgm:prSet custT="1"/>
      <dgm:spPr/>
      <dgm:t>
        <a:bodyPr/>
        <a:lstStyle/>
        <a:p>
          <a:pPr rtl="1"/>
          <a:r>
            <a:rPr lang="ar-BH" sz="1800" dirty="0"/>
            <a:t>الكشف عن أبرز قضايا العنف ضد المرأة التي تناولتها الدراما التلفزيونية الخليجية. </a:t>
          </a:r>
          <a:endParaRPr lang="en-US" sz="1800" dirty="0"/>
        </a:p>
      </dgm:t>
    </dgm:pt>
    <dgm:pt modelId="{631A7B4D-8202-48FA-AD90-7AA8A773BB8A}" type="parTrans" cxnId="{5386063F-2516-480A-86C8-EA312C4C5E62}">
      <dgm:prSet/>
      <dgm:spPr/>
      <dgm:t>
        <a:bodyPr/>
        <a:lstStyle/>
        <a:p>
          <a:endParaRPr lang="en-US" sz="2400"/>
        </a:p>
      </dgm:t>
    </dgm:pt>
    <dgm:pt modelId="{1970F641-FBCF-46CD-9D16-FEEE107D2F67}" type="sibTrans" cxnId="{5386063F-2516-480A-86C8-EA312C4C5E62}">
      <dgm:prSet/>
      <dgm:spPr/>
      <dgm:t>
        <a:bodyPr/>
        <a:lstStyle/>
        <a:p>
          <a:endParaRPr lang="en-US" sz="2400"/>
        </a:p>
      </dgm:t>
    </dgm:pt>
    <dgm:pt modelId="{81463CBB-252B-43E3-8A66-CEA8ADB42D5F}">
      <dgm:prSet custT="1"/>
      <dgm:spPr/>
      <dgm:t>
        <a:bodyPr/>
        <a:lstStyle/>
        <a:p>
          <a:pPr rtl="1"/>
          <a:r>
            <a:rPr lang="ar-BH" sz="1800" dirty="0"/>
            <a:t>رصد دوافع واسباب العنف ضد المرأة كما أبرزتها الدراما التلفزيونية الخليجية.</a:t>
          </a:r>
          <a:endParaRPr lang="en-US" sz="1800" dirty="0"/>
        </a:p>
      </dgm:t>
    </dgm:pt>
    <dgm:pt modelId="{A8807A75-F73E-470A-8CEB-FDD08A53FE96}" type="parTrans" cxnId="{36FDA68A-65D6-45FA-8A4C-1F8FE4A02380}">
      <dgm:prSet/>
      <dgm:spPr/>
      <dgm:t>
        <a:bodyPr/>
        <a:lstStyle/>
        <a:p>
          <a:endParaRPr lang="en-US" sz="2400"/>
        </a:p>
      </dgm:t>
    </dgm:pt>
    <dgm:pt modelId="{F64C1ACF-5E21-4413-A09B-10568FA6F7CA}" type="sibTrans" cxnId="{36FDA68A-65D6-45FA-8A4C-1F8FE4A02380}">
      <dgm:prSet/>
      <dgm:spPr/>
      <dgm:t>
        <a:bodyPr/>
        <a:lstStyle/>
        <a:p>
          <a:endParaRPr lang="en-US" sz="2400"/>
        </a:p>
      </dgm:t>
    </dgm:pt>
    <dgm:pt modelId="{5B094497-E688-4C37-A9D4-09A4CEF15C35}">
      <dgm:prSet custT="1"/>
      <dgm:spPr/>
      <dgm:t>
        <a:bodyPr/>
        <a:lstStyle/>
        <a:p>
          <a:pPr rtl="1"/>
          <a:r>
            <a:rPr lang="ar-BH" sz="1800" dirty="0"/>
            <a:t>تحديد أشكال جرائم العنف المرتكبة في حق المرأة كما</a:t>
          </a:r>
          <a:r>
            <a:rPr lang="en-US" sz="1800" dirty="0"/>
            <a:t> </a:t>
          </a:r>
          <a:r>
            <a:rPr lang="ar-BH" sz="1800" dirty="0"/>
            <a:t>عكستها الدراما التلفزيونية الخليجية.</a:t>
          </a:r>
          <a:endParaRPr lang="en-US" sz="1800" dirty="0"/>
        </a:p>
      </dgm:t>
    </dgm:pt>
    <dgm:pt modelId="{9E876BB7-8886-4CA3-9F80-13E95CB692A9}" type="parTrans" cxnId="{554110B8-BEAB-4657-B5AC-3CE38A2A8DA7}">
      <dgm:prSet/>
      <dgm:spPr/>
      <dgm:t>
        <a:bodyPr/>
        <a:lstStyle/>
        <a:p>
          <a:endParaRPr lang="en-US" sz="2400"/>
        </a:p>
      </dgm:t>
    </dgm:pt>
    <dgm:pt modelId="{EA79846D-3727-49E7-B3B0-1D41A45410A5}" type="sibTrans" cxnId="{554110B8-BEAB-4657-B5AC-3CE38A2A8DA7}">
      <dgm:prSet/>
      <dgm:spPr/>
      <dgm:t>
        <a:bodyPr/>
        <a:lstStyle/>
        <a:p>
          <a:endParaRPr lang="en-US" sz="2400"/>
        </a:p>
      </dgm:t>
    </dgm:pt>
    <dgm:pt modelId="{9CE79835-B775-412F-B6EA-4619CB4DCCA7}">
      <dgm:prSet custT="1"/>
      <dgm:spPr/>
      <dgm:t>
        <a:bodyPr/>
        <a:lstStyle/>
        <a:p>
          <a:pPr rtl="1"/>
          <a:r>
            <a:rPr lang="ar-BH" sz="1800" dirty="0"/>
            <a:t>الكشف عن أبرز السمات الشخصية للمرأة  في الدراما التلفزيونية الخليجية. </a:t>
          </a:r>
          <a:endParaRPr lang="en-US" sz="1800" dirty="0"/>
        </a:p>
      </dgm:t>
    </dgm:pt>
    <dgm:pt modelId="{9D046111-1047-46ED-9A16-AA91BA889B0C}" type="parTrans" cxnId="{301CF4E2-CFEA-4221-80B1-08DCA655D61D}">
      <dgm:prSet/>
      <dgm:spPr/>
      <dgm:t>
        <a:bodyPr/>
        <a:lstStyle/>
        <a:p>
          <a:endParaRPr lang="en-US" sz="2400"/>
        </a:p>
      </dgm:t>
    </dgm:pt>
    <dgm:pt modelId="{B03A1495-A779-4BF8-BD85-7F67E92C3061}" type="sibTrans" cxnId="{301CF4E2-CFEA-4221-80B1-08DCA655D61D}">
      <dgm:prSet/>
      <dgm:spPr/>
      <dgm:t>
        <a:bodyPr/>
        <a:lstStyle/>
        <a:p>
          <a:endParaRPr lang="en-US" sz="2400"/>
        </a:p>
      </dgm:t>
    </dgm:pt>
    <dgm:pt modelId="{93913C4A-3340-456A-932C-1ADAA2C09F86}">
      <dgm:prSet custT="1"/>
      <dgm:spPr/>
      <dgm:t>
        <a:bodyPr/>
        <a:lstStyle/>
        <a:p>
          <a:pPr rtl="1"/>
          <a:r>
            <a:rPr lang="ar-BH" sz="1800" dirty="0"/>
            <a:t>التعرف على أبرز عناصر الجذب والابهار التي استخدمتها الدراما</a:t>
          </a:r>
          <a:r>
            <a:rPr lang="en-US" sz="1800" dirty="0"/>
            <a:t> </a:t>
          </a:r>
          <a:r>
            <a:rPr lang="ar-BH" sz="1800" dirty="0"/>
            <a:t>التلفزيونية الخليجية.</a:t>
          </a:r>
          <a:endParaRPr lang="en-US" sz="1800" dirty="0"/>
        </a:p>
      </dgm:t>
    </dgm:pt>
    <dgm:pt modelId="{F4B8C61E-15FA-4B5E-A2D2-52E84ED8B95E}" type="parTrans" cxnId="{DF18BAE9-CFD8-492E-B3FB-5E86098F849A}">
      <dgm:prSet/>
      <dgm:spPr/>
      <dgm:t>
        <a:bodyPr/>
        <a:lstStyle/>
        <a:p>
          <a:endParaRPr lang="en-US" sz="2400"/>
        </a:p>
      </dgm:t>
    </dgm:pt>
    <dgm:pt modelId="{3CD1372F-4B59-4138-BB27-58C5884D0253}" type="sibTrans" cxnId="{DF18BAE9-CFD8-492E-B3FB-5E86098F849A}">
      <dgm:prSet/>
      <dgm:spPr/>
      <dgm:t>
        <a:bodyPr/>
        <a:lstStyle/>
        <a:p>
          <a:endParaRPr lang="en-US" sz="2400"/>
        </a:p>
      </dgm:t>
    </dgm:pt>
    <dgm:pt modelId="{D966E948-E611-499C-8B4F-7933CC90A6F4}" type="pres">
      <dgm:prSet presAssocID="{B681F58F-8E66-4687-91C5-7280BAF47EE0}" presName="linear" presStyleCnt="0">
        <dgm:presLayoutVars>
          <dgm:animLvl val="lvl"/>
          <dgm:resizeHandles val="exact"/>
        </dgm:presLayoutVars>
      </dgm:prSet>
      <dgm:spPr/>
      <dgm:t>
        <a:bodyPr/>
        <a:lstStyle/>
        <a:p>
          <a:endParaRPr lang="en-US"/>
        </a:p>
      </dgm:t>
    </dgm:pt>
    <dgm:pt modelId="{80A37A0A-F3DC-48DD-93B7-A986DD344029}" type="pres">
      <dgm:prSet presAssocID="{E8E32C26-A14A-4019-BCF2-CFD12100314D}" presName="parentText" presStyleLbl="node1" presStyleIdx="0" presStyleCnt="6">
        <dgm:presLayoutVars>
          <dgm:chMax val="0"/>
          <dgm:bulletEnabled val="1"/>
        </dgm:presLayoutVars>
      </dgm:prSet>
      <dgm:spPr/>
      <dgm:t>
        <a:bodyPr/>
        <a:lstStyle/>
        <a:p>
          <a:endParaRPr lang="en-US"/>
        </a:p>
      </dgm:t>
    </dgm:pt>
    <dgm:pt modelId="{D07563E7-C8F7-4A4D-9F24-39F64B98465B}" type="pres">
      <dgm:prSet presAssocID="{76E26051-0A30-4CEE-9E2B-17DD74B63CA0}" presName="spacer" presStyleCnt="0"/>
      <dgm:spPr/>
    </dgm:pt>
    <dgm:pt modelId="{A0786EB2-1430-4068-B2C4-828D743553AD}" type="pres">
      <dgm:prSet presAssocID="{D4FE75C6-BD0B-4BB7-9C33-5D49B242C003}" presName="parentText" presStyleLbl="node1" presStyleIdx="1" presStyleCnt="6">
        <dgm:presLayoutVars>
          <dgm:chMax val="0"/>
          <dgm:bulletEnabled val="1"/>
        </dgm:presLayoutVars>
      </dgm:prSet>
      <dgm:spPr/>
      <dgm:t>
        <a:bodyPr/>
        <a:lstStyle/>
        <a:p>
          <a:endParaRPr lang="en-US"/>
        </a:p>
      </dgm:t>
    </dgm:pt>
    <dgm:pt modelId="{B71DFEF9-B9D5-435F-A7E7-EF3E60A577EE}" type="pres">
      <dgm:prSet presAssocID="{1970F641-FBCF-46CD-9D16-FEEE107D2F67}" presName="spacer" presStyleCnt="0"/>
      <dgm:spPr/>
    </dgm:pt>
    <dgm:pt modelId="{82F342C7-6A1C-4540-B393-87069CAB219D}" type="pres">
      <dgm:prSet presAssocID="{81463CBB-252B-43E3-8A66-CEA8ADB42D5F}" presName="parentText" presStyleLbl="node1" presStyleIdx="2" presStyleCnt="6">
        <dgm:presLayoutVars>
          <dgm:chMax val="0"/>
          <dgm:bulletEnabled val="1"/>
        </dgm:presLayoutVars>
      </dgm:prSet>
      <dgm:spPr/>
      <dgm:t>
        <a:bodyPr/>
        <a:lstStyle/>
        <a:p>
          <a:endParaRPr lang="en-US"/>
        </a:p>
      </dgm:t>
    </dgm:pt>
    <dgm:pt modelId="{514740C6-7009-40D5-83E3-DB9D03A45934}" type="pres">
      <dgm:prSet presAssocID="{F64C1ACF-5E21-4413-A09B-10568FA6F7CA}" presName="spacer" presStyleCnt="0"/>
      <dgm:spPr/>
    </dgm:pt>
    <dgm:pt modelId="{EB4FB03F-CC28-4248-AC37-4462E364A936}" type="pres">
      <dgm:prSet presAssocID="{5B094497-E688-4C37-A9D4-09A4CEF15C35}" presName="parentText" presStyleLbl="node1" presStyleIdx="3" presStyleCnt="6">
        <dgm:presLayoutVars>
          <dgm:chMax val="0"/>
          <dgm:bulletEnabled val="1"/>
        </dgm:presLayoutVars>
      </dgm:prSet>
      <dgm:spPr/>
      <dgm:t>
        <a:bodyPr/>
        <a:lstStyle/>
        <a:p>
          <a:endParaRPr lang="en-US"/>
        </a:p>
      </dgm:t>
    </dgm:pt>
    <dgm:pt modelId="{EED84FB6-C9E4-454C-8DA1-32CF8FC98805}" type="pres">
      <dgm:prSet presAssocID="{EA79846D-3727-49E7-B3B0-1D41A45410A5}" presName="spacer" presStyleCnt="0"/>
      <dgm:spPr/>
    </dgm:pt>
    <dgm:pt modelId="{CFEF715C-D95E-4710-AE6A-9C248BEC5787}" type="pres">
      <dgm:prSet presAssocID="{9CE79835-B775-412F-B6EA-4619CB4DCCA7}" presName="parentText" presStyleLbl="node1" presStyleIdx="4" presStyleCnt="6">
        <dgm:presLayoutVars>
          <dgm:chMax val="0"/>
          <dgm:bulletEnabled val="1"/>
        </dgm:presLayoutVars>
      </dgm:prSet>
      <dgm:spPr/>
      <dgm:t>
        <a:bodyPr/>
        <a:lstStyle/>
        <a:p>
          <a:endParaRPr lang="en-US"/>
        </a:p>
      </dgm:t>
    </dgm:pt>
    <dgm:pt modelId="{05290E25-617B-4959-BFEF-2F7DC49294F0}" type="pres">
      <dgm:prSet presAssocID="{B03A1495-A779-4BF8-BD85-7F67E92C3061}" presName="spacer" presStyleCnt="0"/>
      <dgm:spPr/>
    </dgm:pt>
    <dgm:pt modelId="{7987B423-B21C-41E1-8FD1-195AAE93072B}" type="pres">
      <dgm:prSet presAssocID="{93913C4A-3340-456A-932C-1ADAA2C09F86}" presName="parentText" presStyleLbl="node1" presStyleIdx="5" presStyleCnt="6">
        <dgm:presLayoutVars>
          <dgm:chMax val="0"/>
          <dgm:bulletEnabled val="1"/>
        </dgm:presLayoutVars>
      </dgm:prSet>
      <dgm:spPr/>
      <dgm:t>
        <a:bodyPr/>
        <a:lstStyle/>
        <a:p>
          <a:endParaRPr lang="en-US"/>
        </a:p>
      </dgm:t>
    </dgm:pt>
  </dgm:ptLst>
  <dgm:cxnLst>
    <dgm:cxn modelId="{A2249F90-A017-494C-9FDD-BA5B94ED66D0}" type="presOf" srcId="{E8E32C26-A14A-4019-BCF2-CFD12100314D}" destId="{80A37A0A-F3DC-48DD-93B7-A986DD344029}" srcOrd="0" destOrd="0" presId="urn:microsoft.com/office/officeart/2005/8/layout/vList2"/>
    <dgm:cxn modelId="{5386063F-2516-480A-86C8-EA312C4C5E62}" srcId="{B681F58F-8E66-4687-91C5-7280BAF47EE0}" destId="{D4FE75C6-BD0B-4BB7-9C33-5D49B242C003}" srcOrd="1" destOrd="0" parTransId="{631A7B4D-8202-48FA-AD90-7AA8A773BB8A}" sibTransId="{1970F641-FBCF-46CD-9D16-FEEE107D2F67}"/>
    <dgm:cxn modelId="{67811F59-2E7D-4FC0-AA4A-D117652E6BED}" type="presOf" srcId="{D4FE75C6-BD0B-4BB7-9C33-5D49B242C003}" destId="{A0786EB2-1430-4068-B2C4-828D743553AD}" srcOrd="0" destOrd="0" presId="urn:microsoft.com/office/officeart/2005/8/layout/vList2"/>
    <dgm:cxn modelId="{DF18BAE9-CFD8-492E-B3FB-5E86098F849A}" srcId="{B681F58F-8E66-4687-91C5-7280BAF47EE0}" destId="{93913C4A-3340-456A-932C-1ADAA2C09F86}" srcOrd="5" destOrd="0" parTransId="{F4B8C61E-15FA-4B5E-A2D2-52E84ED8B95E}" sibTransId="{3CD1372F-4B59-4138-BB27-58C5884D0253}"/>
    <dgm:cxn modelId="{7335ABD6-391C-45C2-8371-B9629868A02B}" type="presOf" srcId="{B681F58F-8E66-4687-91C5-7280BAF47EE0}" destId="{D966E948-E611-499C-8B4F-7933CC90A6F4}" srcOrd="0" destOrd="0" presId="urn:microsoft.com/office/officeart/2005/8/layout/vList2"/>
    <dgm:cxn modelId="{B783CCA9-3AE1-44C2-ADB3-B360914AC46C}" type="presOf" srcId="{81463CBB-252B-43E3-8A66-CEA8ADB42D5F}" destId="{82F342C7-6A1C-4540-B393-87069CAB219D}" srcOrd="0" destOrd="0" presId="urn:microsoft.com/office/officeart/2005/8/layout/vList2"/>
    <dgm:cxn modelId="{301CF4E2-CFEA-4221-80B1-08DCA655D61D}" srcId="{B681F58F-8E66-4687-91C5-7280BAF47EE0}" destId="{9CE79835-B775-412F-B6EA-4619CB4DCCA7}" srcOrd="4" destOrd="0" parTransId="{9D046111-1047-46ED-9A16-AA91BA889B0C}" sibTransId="{B03A1495-A779-4BF8-BD85-7F67E92C3061}"/>
    <dgm:cxn modelId="{09612DBB-CABA-4BF8-8BD3-8A7F77FA2905}" type="presOf" srcId="{5B094497-E688-4C37-A9D4-09A4CEF15C35}" destId="{EB4FB03F-CC28-4248-AC37-4462E364A936}" srcOrd="0" destOrd="0" presId="urn:microsoft.com/office/officeart/2005/8/layout/vList2"/>
    <dgm:cxn modelId="{5EC3CF70-9862-49C7-9783-C31B66356984}" type="presOf" srcId="{9CE79835-B775-412F-B6EA-4619CB4DCCA7}" destId="{CFEF715C-D95E-4710-AE6A-9C248BEC5787}" srcOrd="0" destOrd="0" presId="urn:microsoft.com/office/officeart/2005/8/layout/vList2"/>
    <dgm:cxn modelId="{76827FBF-EB1F-49AB-9826-16DAA87CBD1F}" type="presOf" srcId="{93913C4A-3340-456A-932C-1ADAA2C09F86}" destId="{7987B423-B21C-41E1-8FD1-195AAE93072B}" srcOrd="0" destOrd="0" presId="urn:microsoft.com/office/officeart/2005/8/layout/vList2"/>
    <dgm:cxn modelId="{554110B8-BEAB-4657-B5AC-3CE38A2A8DA7}" srcId="{B681F58F-8E66-4687-91C5-7280BAF47EE0}" destId="{5B094497-E688-4C37-A9D4-09A4CEF15C35}" srcOrd="3" destOrd="0" parTransId="{9E876BB7-8886-4CA3-9F80-13E95CB692A9}" sibTransId="{EA79846D-3727-49E7-B3B0-1D41A45410A5}"/>
    <dgm:cxn modelId="{8DA486D7-4DCF-44F6-A495-FCA0F09488C0}" srcId="{B681F58F-8E66-4687-91C5-7280BAF47EE0}" destId="{E8E32C26-A14A-4019-BCF2-CFD12100314D}" srcOrd="0" destOrd="0" parTransId="{5563CFB9-A08A-4E6B-805B-D514DF7AA52F}" sibTransId="{76E26051-0A30-4CEE-9E2B-17DD74B63CA0}"/>
    <dgm:cxn modelId="{36FDA68A-65D6-45FA-8A4C-1F8FE4A02380}" srcId="{B681F58F-8E66-4687-91C5-7280BAF47EE0}" destId="{81463CBB-252B-43E3-8A66-CEA8ADB42D5F}" srcOrd="2" destOrd="0" parTransId="{A8807A75-F73E-470A-8CEB-FDD08A53FE96}" sibTransId="{F64C1ACF-5E21-4413-A09B-10568FA6F7CA}"/>
    <dgm:cxn modelId="{AB837EE5-14EC-4442-9C3A-2795568B1055}" type="presParOf" srcId="{D966E948-E611-499C-8B4F-7933CC90A6F4}" destId="{80A37A0A-F3DC-48DD-93B7-A986DD344029}" srcOrd="0" destOrd="0" presId="urn:microsoft.com/office/officeart/2005/8/layout/vList2"/>
    <dgm:cxn modelId="{AA6CE841-D1D6-4A19-BA0C-6C9EC00F219E}" type="presParOf" srcId="{D966E948-E611-499C-8B4F-7933CC90A6F4}" destId="{D07563E7-C8F7-4A4D-9F24-39F64B98465B}" srcOrd="1" destOrd="0" presId="urn:microsoft.com/office/officeart/2005/8/layout/vList2"/>
    <dgm:cxn modelId="{05113A0F-9B0A-4AC9-A4FE-FE0F6EBD45B7}" type="presParOf" srcId="{D966E948-E611-499C-8B4F-7933CC90A6F4}" destId="{A0786EB2-1430-4068-B2C4-828D743553AD}" srcOrd="2" destOrd="0" presId="urn:microsoft.com/office/officeart/2005/8/layout/vList2"/>
    <dgm:cxn modelId="{1D6EBA2A-C013-4E80-874A-EC7CA39FB1B7}" type="presParOf" srcId="{D966E948-E611-499C-8B4F-7933CC90A6F4}" destId="{B71DFEF9-B9D5-435F-A7E7-EF3E60A577EE}" srcOrd="3" destOrd="0" presId="urn:microsoft.com/office/officeart/2005/8/layout/vList2"/>
    <dgm:cxn modelId="{98C4B933-57F3-453B-ADE3-5478E485E7CE}" type="presParOf" srcId="{D966E948-E611-499C-8B4F-7933CC90A6F4}" destId="{82F342C7-6A1C-4540-B393-87069CAB219D}" srcOrd="4" destOrd="0" presId="urn:microsoft.com/office/officeart/2005/8/layout/vList2"/>
    <dgm:cxn modelId="{DDC74976-CB02-4FE7-827E-553C0F93180D}" type="presParOf" srcId="{D966E948-E611-499C-8B4F-7933CC90A6F4}" destId="{514740C6-7009-40D5-83E3-DB9D03A45934}" srcOrd="5" destOrd="0" presId="urn:microsoft.com/office/officeart/2005/8/layout/vList2"/>
    <dgm:cxn modelId="{0D596222-4254-4E30-A09B-6DE743F86266}" type="presParOf" srcId="{D966E948-E611-499C-8B4F-7933CC90A6F4}" destId="{EB4FB03F-CC28-4248-AC37-4462E364A936}" srcOrd="6" destOrd="0" presId="urn:microsoft.com/office/officeart/2005/8/layout/vList2"/>
    <dgm:cxn modelId="{7EF79401-C04C-48DC-A810-39F98FD82036}" type="presParOf" srcId="{D966E948-E611-499C-8B4F-7933CC90A6F4}" destId="{EED84FB6-C9E4-454C-8DA1-32CF8FC98805}" srcOrd="7" destOrd="0" presId="urn:microsoft.com/office/officeart/2005/8/layout/vList2"/>
    <dgm:cxn modelId="{FF20628E-95FD-4695-AAB0-5092B7E9E6D7}" type="presParOf" srcId="{D966E948-E611-499C-8B4F-7933CC90A6F4}" destId="{CFEF715C-D95E-4710-AE6A-9C248BEC5787}" srcOrd="8" destOrd="0" presId="urn:microsoft.com/office/officeart/2005/8/layout/vList2"/>
    <dgm:cxn modelId="{65425438-5EBE-4311-9E45-629EE57CDF8C}" type="presParOf" srcId="{D966E948-E611-499C-8B4F-7933CC90A6F4}" destId="{05290E25-617B-4959-BFEF-2F7DC49294F0}" srcOrd="9" destOrd="0" presId="urn:microsoft.com/office/officeart/2005/8/layout/vList2"/>
    <dgm:cxn modelId="{70AC3A28-83C8-4D4F-B0BE-8FB013474F44}" type="presParOf" srcId="{D966E948-E611-499C-8B4F-7933CC90A6F4}" destId="{7987B423-B21C-41E1-8FD1-195AAE93072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36E8C0-E5B7-493A-9AC5-889324BACBCF}"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0594C460-E2CC-4515-A06D-67F2BCFAE455}">
      <dgm:prSet custT="1"/>
      <dgm:spPr/>
      <dgm:t>
        <a:bodyPr/>
        <a:lstStyle/>
        <a:p>
          <a:pPr rtl="1"/>
          <a:r>
            <a:rPr lang="ar-BH" sz="1800"/>
            <a:t>ما الادوار التي جسدتها الدراما التلفزيونية الخليجية حول المرأة   ؟</a:t>
          </a:r>
          <a:endParaRPr lang="en-US" sz="1800"/>
        </a:p>
      </dgm:t>
    </dgm:pt>
    <dgm:pt modelId="{5595B61A-DF7B-4F4D-8EFF-CBEAFB901AA0}" type="parTrans" cxnId="{09140F51-7E08-4B42-B479-6058FEDE9303}">
      <dgm:prSet/>
      <dgm:spPr/>
      <dgm:t>
        <a:bodyPr/>
        <a:lstStyle/>
        <a:p>
          <a:endParaRPr lang="en-US" sz="1800"/>
        </a:p>
      </dgm:t>
    </dgm:pt>
    <dgm:pt modelId="{6C0A242F-A076-4465-B01E-8AA265556466}" type="sibTrans" cxnId="{09140F51-7E08-4B42-B479-6058FEDE9303}">
      <dgm:prSet/>
      <dgm:spPr/>
      <dgm:t>
        <a:bodyPr/>
        <a:lstStyle/>
        <a:p>
          <a:endParaRPr lang="en-US" sz="1800"/>
        </a:p>
      </dgm:t>
    </dgm:pt>
    <dgm:pt modelId="{EC4E87A1-9B60-4555-AAB1-B132BEEE076C}">
      <dgm:prSet custT="1"/>
      <dgm:spPr/>
      <dgm:t>
        <a:bodyPr/>
        <a:lstStyle/>
        <a:p>
          <a:pPr rtl="1"/>
          <a:r>
            <a:rPr lang="ar-BH" sz="1800" dirty="0"/>
            <a:t>ما نوع واشكال العنف المقدم في الدراما الخليجية ضد المرأة ؟ </a:t>
          </a:r>
          <a:endParaRPr lang="en-US" sz="1800" dirty="0"/>
        </a:p>
      </dgm:t>
    </dgm:pt>
    <dgm:pt modelId="{9E7ACD17-F3BA-4F39-B4F1-36C7BD7047DA}" type="parTrans" cxnId="{5C08DDB6-3020-4692-A266-280270809E94}">
      <dgm:prSet/>
      <dgm:spPr/>
      <dgm:t>
        <a:bodyPr/>
        <a:lstStyle/>
        <a:p>
          <a:endParaRPr lang="en-US" sz="1800"/>
        </a:p>
      </dgm:t>
    </dgm:pt>
    <dgm:pt modelId="{4B2A09D2-617A-4B23-8159-0E255218FFEC}" type="sibTrans" cxnId="{5C08DDB6-3020-4692-A266-280270809E94}">
      <dgm:prSet/>
      <dgm:spPr/>
      <dgm:t>
        <a:bodyPr/>
        <a:lstStyle/>
        <a:p>
          <a:endParaRPr lang="en-US" sz="1800"/>
        </a:p>
      </dgm:t>
    </dgm:pt>
    <dgm:pt modelId="{A4B5C879-3F93-4080-AC14-9F52D3B4A53E}">
      <dgm:prSet custT="1"/>
      <dgm:spPr/>
      <dgm:t>
        <a:bodyPr/>
        <a:lstStyle/>
        <a:p>
          <a:pPr rtl="1"/>
          <a:r>
            <a:rPr lang="ar-BH" sz="1800"/>
            <a:t>ما أبرز دوافع واسباب العنف ضد المرأة التي جسدتها الدراما الخليجية؟</a:t>
          </a:r>
          <a:endParaRPr lang="en-US" sz="1800"/>
        </a:p>
      </dgm:t>
    </dgm:pt>
    <dgm:pt modelId="{0997B29C-D7F3-4D73-8D99-51FEA0E8242E}" type="parTrans" cxnId="{FED6B644-867B-4AE8-8653-7DA796B1EEE1}">
      <dgm:prSet/>
      <dgm:spPr/>
      <dgm:t>
        <a:bodyPr/>
        <a:lstStyle/>
        <a:p>
          <a:endParaRPr lang="en-US" sz="1800"/>
        </a:p>
      </dgm:t>
    </dgm:pt>
    <dgm:pt modelId="{AAD9E84B-6757-471A-90A4-4E5726BB95DD}" type="sibTrans" cxnId="{FED6B644-867B-4AE8-8653-7DA796B1EEE1}">
      <dgm:prSet/>
      <dgm:spPr/>
      <dgm:t>
        <a:bodyPr/>
        <a:lstStyle/>
        <a:p>
          <a:endParaRPr lang="en-US" sz="1800"/>
        </a:p>
      </dgm:t>
    </dgm:pt>
    <dgm:pt modelId="{1C7BA2DE-A816-491F-B795-EF6F2878AA9F}">
      <dgm:prSet custT="1"/>
      <dgm:spPr/>
      <dgm:t>
        <a:bodyPr/>
        <a:lstStyle/>
        <a:p>
          <a:pPr rtl="1"/>
          <a:r>
            <a:rPr lang="ar-BH" sz="1800"/>
            <a:t>ما الادوات المستخدمة في مشاهد العنف المرتكبة في حق المرأة كما عكستها الدراما الخليجية؟</a:t>
          </a:r>
          <a:endParaRPr lang="en-US" sz="1800"/>
        </a:p>
      </dgm:t>
    </dgm:pt>
    <dgm:pt modelId="{F7C99A17-D4C3-474F-84CC-317010F5F734}" type="parTrans" cxnId="{E0DE3FC6-1BB9-4F84-B6CD-E4947830DD45}">
      <dgm:prSet/>
      <dgm:spPr/>
      <dgm:t>
        <a:bodyPr/>
        <a:lstStyle/>
        <a:p>
          <a:endParaRPr lang="en-US" sz="1800"/>
        </a:p>
      </dgm:t>
    </dgm:pt>
    <dgm:pt modelId="{DE148F40-D5A9-4E7A-A992-F229BCD29276}" type="sibTrans" cxnId="{E0DE3FC6-1BB9-4F84-B6CD-E4947830DD45}">
      <dgm:prSet/>
      <dgm:spPr/>
      <dgm:t>
        <a:bodyPr/>
        <a:lstStyle/>
        <a:p>
          <a:endParaRPr lang="en-US" sz="1800"/>
        </a:p>
      </dgm:t>
    </dgm:pt>
    <dgm:pt modelId="{370F50C9-1421-41DB-A155-4207832A1D9E}">
      <dgm:prSet custT="1"/>
      <dgm:spPr/>
      <dgm:t>
        <a:bodyPr/>
        <a:lstStyle/>
        <a:p>
          <a:pPr rtl="1"/>
          <a:r>
            <a:rPr lang="ar-BH" sz="1800"/>
            <a:t>ما هي أبرز السمات الشخصية للمرأة الخليجية التي تناولتها الدراما الخليجية ؟ </a:t>
          </a:r>
          <a:endParaRPr lang="en-US" sz="1800"/>
        </a:p>
      </dgm:t>
    </dgm:pt>
    <dgm:pt modelId="{8023DFA8-33C9-41A2-8B17-66228CB50B6B}" type="parTrans" cxnId="{4B92D095-5850-48E0-A60B-0A099A6A3186}">
      <dgm:prSet/>
      <dgm:spPr/>
      <dgm:t>
        <a:bodyPr/>
        <a:lstStyle/>
        <a:p>
          <a:endParaRPr lang="en-US" sz="1800"/>
        </a:p>
      </dgm:t>
    </dgm:pt>
    <dgm:pt modelId="{B6D6C79F-4D53-4064-908A-2FA07CB21D0B}" type="sibTrans" cxnId="{4B92D095-5850-48E0-A60B-0A099A6A3186}">
      <dgm:prSet/>
      <dgm:spPr/>
      <dgm:t>
        <a:bodyPr/>
        <a:lstStyle/>
        <a:p>
          <a:endParaRPr lang="en-US" sz="1800"/>
        </a:p>
      </dgm:t>
    </dgm:pt>
    <dgm:pt modelId="{44EF18AD-43DF-427B-AA8E-5DDD8C8B6C5D}">
      <dgm:prSet custT="1"/>
      <dgm:spPr/>
      <dgm:t>
        <a:bodyPr/>
        <a:lstStyle/>
        <a:p>
          <a:pPr rtl="1"/>
          <a:r>
            <a:rPr lang="ar-BH" sz="1800"/>
            <a:t>ما</a:t>
          </a:r>
          <a:r>
            <a:rPr lang="en-US" sz="1800"/>
            <a:t> </a:t>
          </a:r>
          <a:r>
            <a:rPr lang="ar-BH" sz="1800"/>
            <a:t>العناصر</a:t>
          </a:r>
          <a:r>
            <a:rPr lang="en-US" sz="1800"/>
            <a:t> </a:t>
          </a:r>
          <a:r>
            <a:rPr lang="ar-BH" sz="1800"/>
            <a:t>الفنية الاكثر استخداماً للجذب والإبهار التي استخدمت في الدراما الخليجية للتأثير على المتلقي؟ </a:t>
          </a:r>
          <a:endParaRPr lang="en-US" sz="1800"/>
        </a:p>
      </dgm:t>
    </dgm:pt>
    <dgm:pt modelId="{865AC85B-97CA-4DE3-8943-271C4F4EA0F6}" type="parTrans" cxnId="{8DBBBEFF-B8B2-42F5-BA28-06FDE647345C}">
      <dgm:prSet/>
      <dgm:spPr/>
      <dgm:t>
        <a:bodyPr/>
        <a:lstStyle/>
        <a:p>
          <a:endParaRPr lang="en-US" sz="1800"/>
        </a:p>
      </dgm:t>
    </dgm:pt>
    <dgm:pt modelId="{9D1340F7-8034-4F65-8C58-E246F03B313D}" type="sibTrans" cxnId="{8DBBBEFF-B8B2-42F5-BA28-06FDE647345C}">
      <dgm:prSet/>
      <dgm:spPr/>
      <dgm:t>
        <a:bodyPr/>
        <a:lstStyle/>
        <a:p>
          <a:endParaRPr lang="en-US" sz="1800"/>
        </a:p>
      </dgm:t>
    </dgm:pt>
    <dgm:pt modelId="{FDDEC0FD-846C-4A24-BB01-5F9209604D4A}">
      <dgm:prSet custT="1"/>
      <dgm:spPr/>
      <dgm:t>
        <a:bodyPr/>
        <a:lstStyle/>
        <a:p>
          <a:pPr rtl="1"/>
          <a:r>
            <a:rPr lang="ar-BH" sz="1800" dirty="0"/>
            <a:t>ما</a:t>
          </a:r>
          <a:r>
            <a:rPr lang="en-US" sz="1800" dirty="0"/>
            <a:t> </a:t>
          </a:r>
          <a:r>
            <a:rPr lang="ar-BH" sz="1800" dirty="0"/>
            <a:t>المضمون الذي أبرزته الدراما التلفزيونية والمتعلق بقضايا العنف ضد المرأة الخليجية</a:t>
          </a:r>
          <a:r>
            <a:rPr lang="en-US" sz="1800" dirty="0"/>
            <a:t>.</a:t>
          </a:r>
        </a:p>
      </dgm:t>
    </dgm:pt>
    <dgm:pt modelId="{BD73D31E-A46C-4F14-A0B0-0438DA614AF1}" type="parTrans" cxnId="{5040E83E-A68B-4A8D-831F-B99CBB2E51E1}">
      <dgm:prSet/>
      <dgm:spPr/>
      <dgm:t>
        <a:bodyPr/>
        <a:lstStyle/>
        <a:p>
          <a:endParaRPr lang="en-US" sz="1800"/>
        </a:p>
      </dgm:t>
    </dgm:pt>
    <dgm:pt modelId="{5C0C9AAB-3913-4AF7-B560-6B1FA08BF2F0}" type="sibTrans" cxnId="{5040E83E-A68B-4A8D-831F-B99CBB2E51E1}">
      <dgm:prSet/>
      <dgm:spPr/>
      <dgm:t>
        <a:bodyPr/>
        <a:lstStyle/>
        <a:p>
          <a:endParaRPr lang="en-US" sz="1800"/>
        </a:p>
      </dgm:t>
    </dgm:pt>
    <dgm:pt modelId="{4241AFD0-9A13-4E7A-8CB3-372E40D4B64E}" type="pres">
      <dgm:prSet presAssocID="{9A36E8C0-E5B7-493A-9AC5-889324BACBCF}" presName="linear" presStyleCnt="0">
        <dgm:presLayoutVars>
          <dgm:animLvl val="lvl"/>
          <dgm:resizeHandles val="exact"/>
        </dgm:presLayoutVars>
      </dgm:prSet>
      <dgm:spPr/>
      <dgm:t>
        <a:bodyPr/>
        <a:lstStyle/>
        <a:p>
          <a:endParaRPr lang="en-US"/>
        </a:p>
      </dgm:t>
    </dgm:pt>
    <dgm:pt modelId="{508BC5A6-78A8-44FB-B0E0-F79630207202}" type="pres">
      <dgm:prSet presAssocID="{0594C460-E2CC-4515-A06D-67F2BCFAE455}" presName="parentText" presStyleLbl="node1" presStyleIdx="0" presStyleCnt="7">
        <dgm:presLayoutVars>
          <dgm:chMax val="0"/>
          <dgm:bulletEnabled val="1"/>
        </dgm:presLayoutVars>
      </dgm:prSet>
      <dgm:spPr/>
      <dgm:t>
        <a:bodyPr/>
        <a:lstStyle/>
        <a:p>
          <a:endParaRPr lang="en-US"/>
        </a:p>
      </dgm:t>
    </dgm:pt>
    <dgm:pt modelId="{995738F4-5051-48EF-8561-3F8909EDA5B4}" type="pres">
      <dgm:prSet presAssocID="{6C0A242F-A076-4465-B01E-8AA265556466}" presName="spacer" presStyleCnt="0"/>
      <dgm:spPr/>
    </dgm:pt>
    <dgm:pt modelId="{B702956F-0D75-42E6-8BD5-F7CB9FECFAFB}" type="pres">
      <dgm:prSet presAssocID="{EC4E87A1-9B60-4555-AAB1-B132BEEE076C}" presName="parentText" presStyleLbl="node1" presStyleIdx="1" presStyleCnt="7">
        <dgm:presLayoutVars>
          <dgm:chMax val="0"/>
          <dgm:bulletEnabled val="1"/>
        </dgm:presLayoutVars>
      </dgm:prSet>
      <dgm:spPr/>
      <dgm:t>
        <a:bodyPr/>
        <a:lstStyle/>
        <a:p>
          <a:endParaRPr lang="en-US"/>
        </a:p>
      </dgm:t>
    </dgm:pt>
    <dgm:pt modelId="{2C26705D-2A5B-4E84-BF27-5C6A822CEEA4}" type="pres">
      <dgm:prSet presAssocID="{4B2A09D2-617A-4B23-8159-0E255218FFEC}" presName="spacer" presStyleCnt="0"/>
      <dgm:spPr/>
    </dgm:pt>
    <dgm:pt modelId="{F801DB8F-85DF-43A2-AC6B-FC1042297C9E}" type="pres">
      <dgm:prSet presAssocID="{A4B5C879-3F93-4080-AC14-9F52D3B4A53E}" presName="parentText" presStyleLbl="node1" presStyleIdx="2" presStyleCnt="7">
        <dgm:presLayoutVars>
          <dgm:chMax val="0"/>
          <dgm:bulletEnabled val="1"/>
        </dgm:presLayoutVars>
      </dgm:prSet>
      <dgm:spPr/>
      <dgm:t>
        <a:bodyPr/>
        <a:lstStyle/>
        <a:p>
          <a:endParaRPr lang="en-US"/>
        </a:p>
      </dgm:t>
    </dgm:pt>
    <dgm:pt modelId="{1C564C23-2016-469E-8778-77CA8A94E0E3}" type="pres">
      <dgm:prSet presAssocID="{AAD9E84B-6757-471A-90A4-4E5726BB95DD}" presName="spacer" presStyleCnt="0"/>
      <dgm:spPr/>
    </dgm:pt>
    <dgm:pt modelId="{EE2EAC92-A5A7-45FC-9E99-6EFFE884C70C}" type="pres">
      <dgm:prSet presAssocID="{1C7BA2DE-A816-491F-B795-EF6F2878AA9F}" presName="parentText" presStyleLbl="node1" presStyleIdx="3" presStyleCnt="7">
        <dgm:presLayoutVars>
          <dgm:chMax val="0"/>
          <dgm:bulletEnabled val="1"/>
        </dgm:presLayoutVars>
      </dgm:prSet>
      <dgm:spPr/>
      <dgm:t>
        <a:bodyPr/>
        <a:lstStyle/>
        <a:p>
          <a:endParaRPr lang="en-US"/>
        </a:p>
      </dgm:t>
    </dgm:pt>
    <dgm:pt modelId="{2415CDE9-033C-4FFF-9D37-E994DF7C0ED3}" type="pres">
      <dgm:prSet presAssocID="{DE148F40-D5A9-4E7A-A992-F229BCD29276}" presName="spacer" presStyleCnt="0"/>
      <dgm:spPr/>
    </dgm:pt>
    <dgm:pt modelId="{07273675-F3A5-445F-BE5E-E4FBBC46CDF3}" type="pres">
      <dgm:prSet presAssocID="{370F50C9-1421-41DB-A155-4207832A1D9E}" presName="parentText" presStyleLbl="node1" presStyleIdx="4" presStyleCnt="7">
        <dgm:presLayoutVars>
          <dgm:chMax val="0"/>
          <dgm:bulletEnabled val="1"/>
        </dgm:presLayoutVars>
      </dgm:prSet>
      <dgm:spPr/>
      <dgm:t>
        <a:bodyPr/>
        <a:lstStyle/>
        <a:p>
          <a:endParaRPr lang="en-US"/>
        </a:p>
      </dgm:t>
    </dgm:pt>
    <dgm:pt modelId="{17DFB338-08EA-4B4A-AD57-57A8056F1E15}" type="pres">
      <dgm:prSet presAssocID="{B6D6C79F-4D53-4064-908A-2FA07CB21D0B}" presName="spacer" presStyleCnt="0"/>
      <dgm:spPr/>
    </dgm:pt>
    <dgm:pt modelId="{0B716E07-73B4-4A66-934E-DF45305A760D}" type="pres">
      <dgm:prSet presAssocID="{44EF18AD-43DF-427B-AA8E-5DDD8C8B6C5D}" presName="parentText" presStyleLbl="node1" presStyleIdx="5" presStyleCnt="7">
        <dgm:presLayoutVars>
          <dgm:chMax val="0"/>
          <dgm:bulletEnabled val="1"/>
        </dgm:presLayoutVars>
      </dgm:prSet>
      <dgm:spPr/>
      <dgm:t>
        <a:bodyPr/>
        <a:lstStyle/>
        <a:p>
          <a:endParaRPr lang="en-US"/>
        </a:p>
      </dgm:t>
    </dgm:pt>
    <dgm:pt modelId="{F691475F-CB73-4A3A-BF79-A0524BBF259D}" type="pres">
      <dgm:prSet presAssocID="{9D1340F7-8034-4F65-8C58-E246F03B313D}" presName="spacer" presStyleCnt="0"/>
      <dgm:spPr/>
    </dgm:pt>
    <dgm:pt modelId="{5762FF7E-64AE-4261-A66E-2160D4835B27}" type="pres">
      <dgm:prSet presAssocID="{FDDEC0FD-846C-4A24-BB01-5F9209604D4A}" presName="parentText" presStyleLbl="node1" presStyleIdx="6" presStyleCnt="7">
        <dgm:presLayoutVars>
          <dgm:chMax val="0"/>
          <dgm:bulletEnabled val="1"/>
        </dgm:presLayoutVars>
      </dgm:prSet>
      <dgm:spPr/>
      <dgm:t>
        <a:bodyPr/>
        <a:lstStyle/>
        <a:p>
          <a:endParaRPr lang="en-US"/>
        </a:p>
      </dgm:t>
    </dgm:pt>
  </dgm:ptLst>
  <dgm:cxnLst>
    <dgm:cxn modelId="{D868923D-9E96-492A-863F-42CBCD3FF55C}" type="presOf" srcId="{44EF18AD-43DF-427B-AA8E-5DDD8C8B6C5D}" destId="{0B716E07-73B4-4A66-934E-DF45305A760D}" srcOrd="0" destOrd="0" presId="urn:microsoft.com/office/officeart/2005/8/layout/vList2"/>
    <dgm:cxn modelId="{59E551B2-1711-4A15-A20D-63993AC3D44F}" type="presOf" srcId="{1C7BA2DE-A816-491F-B795-EF6F2878AA9F}" destId="{EE2EAC92-A5A7-45FC-9E99-6EFFE884C70C}" srcOrd="0" destOrd="0" presId="urn:microsoft.com/office/officeart/2005/8/layout/vList2"/>
    <dgm:cxn modelId="{32F267CB-B2E7-4396-8E43-94AE2AFAB5C7}" type="presOf" srcId="{9A36E8C0-E5B7-493A-9AC5-889324BACBCF}" destId="{4241AFD0-9A13-4E7A-8CB3-372E40D4B64E}" srcOrd="0" destOrd="0" presId="urn:microsoft.com/office/officeart/2005/8/layout/vList2"/>
    <dgm:cxn modelId="{8DBBBEFF-B8B2-42F5-BA28-06FDE647345C}" srcId="{9A36E8C0-E5B7-493A-9AC5-889324BACBCF}" destId="{44EF18AD-43DF-427B-AA8E-5DDD8C8B6C5D}" srcOrd="5" destOrd="0" parTransId="{865AC85B-97CA-4DE3-8943-271C4F4EA0F6}" sibTransId="{9D1340F7-8034-4F65-8C58-E246F03B313D}"/>
    <dgm:cxn modelId="{F8D3E3E7-4BF9-4FA4-8080-99D52EB6C507}" type="presOf" srcId="{A4B5C879-3F93-4080-AC14-9F52D3B4A53E}" destId="{F801DB8F-85DF-43A2-AC6B-FC1042297C9E}" srcOrd="0" destOrd="0" presId="urn:microsoft.com/office/officeart/2005/8/layout/vList2"/>
    <dgm:cxn modelId="{EDD5E40B-E1A3-4F2A-8D43-C892E33FEC44}" type="presOf" srcId="{0594C460-E2CC-4515-A06D-67F2BCFAE455}" destId="{508BC5A6-78A8-44FB-B0E0-F79630207202}" srcOrd="0" destOrd="0" presId="urn:microsoft.com/office/officeart/2005/8/layout/vList2"/>
    <dgm:cxn modelId="{09140F51-7E08-4B42-B479-6058FEDE9303}" srcId="{9A36E8C0-E5B7-493A-9AC5-889324BACBCF}" destId="{0594C460-E2CC-4515-A06D-67F2BCFAE455}" srcOrd="0" destOrd="0" parTransId="{5595B61A-DF7B-4F4D-8EFF-CBEAFB901AA0}" sibTransId="{6C0A242F-A076-4465-B01E-8AA265556466}"/>
    <dgm:cxn modelId="{49BA184E-1F70-4C37-B48D-8CA775C7237B}" type="presOf" srcId="{370F50C9-1421-41DB-A155-4207832A1D9E}" destId="{07273675-F3A5-445F-BE5E-E4FBBC46CDF3}" srcOrd="0" destOrd="0" presId="urn:microsoft.com/office/officeart/2005/8/layout/vList2"/>
    <dgm:cxn modelId="{4B92D095-5850-48E0-A60B-0A099A6A3186}" srcId="{9A36E8C0-E5B7-493A-9AC5-889324BACBCF}" destId="{370F50C9-1421-41DB-A155-4207832A1D9E}" srcOrd="4" destOrd="0" parTransId="{8023DFA8-33C9-41A2-8B17-66228CB50B6B}" sibTransId="{B6D6C79F-4D53-4064-908A-2FA07CB21D0B}"/>
    <dgm:cxn modelId="{5AF71D9C-8A5F-4C2A-9D0B-B3520D8165E1}" type="presOf" srcId="{FDDEC0FD-846C-4A24-BB01-5F9209604D4A}" destId="{5762FF7E-64AE-4261-A66E-2160D4835B27}" srcOrd="0" destOrd="0" presId="urn:microsoft.com/office/officeart/2005/8/layout/vList2"/>
    <dgm:cxn modelId="{5C08DDB6-3020-4692-A266-280270809E94}" srcId="{9A36E8C0-E5B7-493A-9AC5-889324BACBCF}" destId="{EC4E87A1-9B60-4555-AAB1-B132BEEE076C}" srcOrd="1" destOrd="0" parTransId="{9E7ACD17-F3BA-4F39-B4F1-36C7BD7047DA}" sibTransId="{4B2A09D2-617A-4B23-8159-0E255218FFEC}"/>
    <dgm:cxn modelId="{E0DE3FC6-1BB9-4F84-B6CD-E4947830DD45}" srcId="{9A36E8C0-E5B7-493A-9AC5-889324BACBCF}" destId="{1C7BA2DE-A816-491F-B795-EF6F2878AA9F}" srcOrd="3" destOrd="0" parTransId="{F7C99A17-D4C3-474F-84CC-317010F5F734}" sibTransId="{DE148F40-D5A9-4E7A-A992-F229BCD29276}"/>
    <dgm:cxn modelId="{5040E83E-A68B-4A8D-831F-B99CBB2E51E1}" srcId="{9A36E8C0-E5B7-493A-9AC5-889324BACBCF}" destId="{FDDEC0FD-846C-4A24-BB01-5F9209604D4A}" srcOrd="6" destOrd="0" parTransId="{BD73D31E-A46C-4F14-A0B0-0438DA614AF1}" sibTransId="{5C0C9AAB-3913-4AF7-B560-6B1FA08BF2F0}"/>
    <dgm:cxn modelId="{FED6B644-867B-4AE8-8653-7DA796B1EEE1}" srcId="{9A36E8C0-E5B7-493A-9AC5-889324BACBCF}" destId="{A4B5C879-3F93-4080-AC14-9F52D3B4A53E}" srcOrd="2" destOrd="0" parTransId="{0997B29C-D7F3-4D73-8D99-51FEA0E8242E}" sibTransId="{AAD9E84B-6757-471A-90A4-4E5726BB95DD}"/>
    <dgm:cxn modelId="{3D15975F-B845-43DA-8B01-E3B909A3B585}" type="presOf" srcId="{EC4E87A1-9B60-4555-AAB1-B132BEEE076C}" destId="{B702956F-0D75-42E6-8BD5-F7CB9FECFAFB}" srcOrd="0" destOrd="0" presId="urn:microsoft.com/office/officeart/2005/8/layout/vList2"/>
    <dgm:cxn modelId="{666CC682-C703-42B6-9055-5384701E858F}" type="presParOf" srcId="{4241AFD0-9A13-4E7A-8CB3-372E40D4B64E}" destId="{508BC5A6-78A8-44FB-B0E0-F79630207202}" srcOrd="0" destOrd="0" presId="urn:microsoft.com/office/officeart/2005/8/layout/vList2"/>
    <dgm:cxn modelId="{AB086293-7F5D-4799-89DF-F0407606ADF3}" type="presParOf" srcId="{4241AFD0-9A13-4E7A-8CB3-372E40D4B64E}" destId="{995738F4-5051-48EF-8561-3F8909EDA5B4}" srcOrd="1" destOrd="0" presId="urn:microsoft.com/office/officeart/2005/8/layout/vList2"/>
    <dgm:cxn modelId="{AAE1F3F9-E9B3-459E-BC48-4ACCDE9EE70F}" type="presParOf" srcId="{4241AFD0-9A13-4E7A-8CB3-372E40D4B64E}" destId="{B702956F-0D75-42E6-8BD5-F7CB9FECFAFB}" srcOrd="2" destOrd="0" presId="urn:microsoft.com/office/officeart/2005/8/layout/vList2"/>
    <dgm:cxn modelId="{14F8BDF3-869C-48A1-9049-7907948968A8}" type="presParOf" srcId="{4241AFD0-9A13-4E7A-8CB3-372E40D4B64E}" destId="{2C26705D-2A5B-4E84-BF27-5C6A822CEEA4}" srcOrd="3" destOrd="0" presId="urn:microsoft.com/office/officeart/2005/8/layout/vList2"/>
    <dgm:cxn modelId="{DE8A5252-D375-4BBE-B4AE-44255BB1DD09}" type="presParOf" srcId="{4241AFD0-9A13-4E7A-8CB3-372E40D4B64E}" destId="{F801DB8F-85DF-43A2-AC6B-FC1042297C9E}" srcOrd="4" destOrd="0" presId="urn:microsoft.com/office/officeart/2005/8/layout/vList2"/>
    <dgm:cxn modelId="{9AF5E684-1BDB-4A8C-8FB7-980CD5F2C443}" type="presParOf" srcId="{4241AFD0-9A13-4E7A-8CB3-372E40D4B64E}" destId="{1C564C23-2016-469E-8778-77CA8A94E0E3}" srcOrd="5" destOrd="0" presId="urn:microsoft.com/office/officeart/2005/8/layout/vList2"/>
    <dgm:cxn modelId="{A001ADA0-F267-4E22-8463-63322BC360EA}" type="presParOf" srcId="{4241AFD0-9A13-4E7A-8CB3-372E40D4B64E}" destId="{EE2EAC92-A5A7-45FC-9E99-6EFFE884C70C}" srcOrd="6" destOrd="0" presId="urn:microsoft.com/office/officeart/2005/8/layout/vList2"/>
    <dgm:cxn modelId="{D56ACA8D-0E56-4EFD-9EF9-55BFE9D6A9D6}" type="presParOf" srcId="{4241AFD0-9A13-4E7A-8CB3-372E40D4B64E}" destId="{2415CDE9-033C-4FFF-9D37-E994DF7C0ED3}" srcOrd="7" destOrd="0" presId="urn:microsoft.com/office/officeart/2005/8/layout/vList2"/>
    <dgm:cxn modelId="{E4A506A8-00BB-4E5B-A4C3-236C6C502D06}" type="presParOf" srcId="{4241AFD0-9A13-4E7A-8CB3-372E40D4B64E}" destId="{07273675-F3A5-445F-BE5E-E4FBBC46CDF3}" srcOrd="8" destOrd="0" presId="urn:microsoft.com/office/officeart/2005/8/layout/vList2"/>
    <dgm:cxn modelId="{FF017F55-6932-4F13-8E7F-10C9A26A59AA}" type="presParOf" srcId="{4241AFD0-9A13-4E7A-8CB3-372E40D4B64E}" destId="{17DFB338-08EA-4B4A-AD57-57A8056F1E15}" srcOrd="9" destOrd="0" presId="urn:microsoft.com/office/officeart/2005/8/layout/vList2"/>
    <dgm:cxn modelId="{6ABCFBE1-70AC-4550-A591-31CA0B35D0C8}" type="presParOf" srcId="{4241AFD0-9A13-4E7A-8CB3-372E40D4B64E}" destId="{0B716E07-73B4-4A66-934E-DF45305A760D}" srcOrd="10" destOrd="0" presId="urn:microsoft.com/office/officeart/2005/8/layout/vList2"/>
    <dgm:cxn modelId="{B79B2F43-F833-416C-84E1-F35B24CBC67A}" type="presParOf" srcId="{4241AFD0-9A13-4E7A-8CB3-372E40D4B64E}" destId="{F691475F-CB73-4A3A-BF79-A0524BBF259D}" srcOrd="11" destOrd="0" presId="urn:microsoft.com/office/officeart/2005/8/layout/vList2"/>
    <dgm:cxn modelId="{115C426E-218B-4B47-862A-93569CA67CC3}" type="presParOf" srcId="{4241AFD0-9A13-4E7A-8CB3-372E40D4B64E}" destId="{5762FF7E-64AE-4261-A66E-2160D4835B2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55EBDA-7801-4BCC-B737-A11210A6E9C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639D116-DB9C-44CB-92FE-287E0F8A7C90}">
      <dgm:prSet phldrT="[Text]" custT="1"/>
      <dgm:spPr/>
      <dgm:t>
        <a:bodyPr/>
        <a:lstStyle/>
        <a:p>
          <a:pPr rtl="1"/>
          <a:r>
            <a:rPr lang="ar-BH" sz="1800" dirty="0"/>
            <a:t>تبين أن أهم القضايا المسببة للعنف في المسلسلات الخليجية تركز على "الخداع " ،  "الخيانة" ، "الهجر" ، أما أقل القضايا المسببة للعنف في هذه المسلسلات فكان الإجهاض</a:t>
          </a:r>
          <a:r>
            <a:rPr lang="ar-BH" sz="2400" dirty="0"/>
            <a:t>.</a:t>
          </a:r>
          <a:endParaRPr lang="en-US" sz="2400" dirty="0"/>
        </a:p>
      </dgm:t>
    </dgm:pt>
    <dgm:pt modelId="{D320A260-E96F-40BA-A201-98B10F49637B}" type="parTrans" cxnId="{4F399126-75FC-47F6-A584-0F2763282E4D}">
      <dgm:prSet/>
      <dgm:spPr/>
      <dgm:t>
        <a:bodyPr/>
        <a:lstStyle/>
        <a:p>
          <a:endParaRPr lang="en-US" sz="2400"/>
        </a:p>
      </dgm:t>
    </dgm:pt>
    <dgm:pt modelId="{86A02EE9-B869-40D1-BB7A-80D536A113A8}" type="sibTrans" cxnId="{4F399126-75FC-47F6-A584-0F2763282E4D}">
      <dgm:prSet/>
      <dgm:spPr/>
      <dgm:t>
        <a:bodyPr/>
        <a:lstStyle/>
        <a:p>
          <a:endParaRPr lang="en-US" sz="2400"/>
        </a:p>
      </dgm:t>
    </dgm:pt>
    <dgm:pt modelId="{25C405E0-F359-4995-9993-67A5112347F3}">
      <dgm:prSet phldrT="[Text]" custT="1"/>
      <dgm:spPr/>
      <dgm:t>
        <a:bodyPr/>
        <a:lstStyle/>
        <a:p>
          <a:pPr rtl="1"/>
          <a:r>
            <a:rPr lang="ar-BH" sz="1800" dirty="0"/>
            <a:t>تركزت أهم الدوافع وأسباب العنف ضد المرأة في المسلسلات الخليجية في : المشاكل الاجتماعية ، المشاكل المالية ، بينما احتلت المشاكل الدينية النسبة الأقل</a:t>
          </a:r>
          <a:r>
            <a:rPr lang="ar-BH" sz="2400" dirty="0"/>
            <a:t> .</a:t>
          </a:r>
          <a:endParaRPr lang="en-US" sz="2400" dirty="0"/>
        </a:p>
      </dgm:t>
    </dgm:pt>
    <dgm:pt modelId="{2157F907-0D41-43A5-8EDC-27143F43BEB0}" type="parTrans" cxnId="{016F057F-8A9C-4A96-A62B-18DB4C8BBA39}">
      <dgm:prSet/>
      <dgm:spPr/>
      <dgm:t>
        <a:bodyPr/>
        <a:lstStyle/>
        <a:p>
          <a:endParaRPr lang="en-US" sz="2400"/>
        </a:p>
      </dgm:t>
    </dgm:pt>
    <dgm:pt modelId="{33AC5D8A-F84C-41E7-BA0B-916F540F0AE2}" type="sibTrans" cxnId="{016F057F-8A9C-4A96-A62B-18DB4C8BBA39}">
      <dgm:prSet/>
      <dgm:spPr/>
      <dgm:t>
        <a:bodyPr/>
        <a:lstStyle/>
        <a:p>
          <a:endParaRPr lang="en-US" sz="2400"/>
        </a:p>
      </dgm:t>
    </dgm:pt>
    <dgm:pt modelId="{08716D27-D723-49DB-8087-B45E4DE061C2}">
      <dgm:prSet phldrT="[Text]" custT="1"/>
      <dgm:spPr/>
      <dgm:t>
        <a:bodyPr/>
        <a:lstStyle/>
        <a:p>
          <a:pPr rtl="1"/>
          <a:r>
            <a:rPr lang="ar-BH" sz="1800" dirty="0"/>
            <a:t>من الملاحظ أن معظم مشاهد العنف ضد المرأة غير</a:t>
          </a:r>
          <a:r>
            <a:rPr lang="en-US" sz="1800" dirty="0"/>
            <a:t> </a:t>
          </a:r>
          <a:r>
            <a:rPr lang="ar-BH" sz="1800" dirty="0"/>
            <a:t>مبررة  ، فاحتل "الغضب" المرتبة الاولى من فئة العدوان اللفظي ، بينما احتل التهديد المرتبة الثانية ، وأتى القذف بالمرتبة الثالثة.</a:t>
          </a:r>
          <a:endParaRPr lang="en-US" sz="1800" dirty="0"/>
        </a:p>
      </dgm:t>
    </dgm:pt>
    <dgm:pt modelId="{3B55CDAC-6CDB-45EE-A6BB-79D1A07433F8}" type="parTrans" cxnId="{AD6B15A7-BBD9-4C3B-B4E5-44CF408D1DED}">
      <dgm:prSet/>
      <dgm:spPr/>
      <dgm:t>
        <a:bodyPr/>
        <a:lstStyle/>
        <a:p>
          <a:endParaRPr lang="en-US" sz="2400"/>
        </a:p>
      </dgm:t>
    </dgm:pt>
    <dgm:pt modelId="{F3937CD5-C0C6-4EB9-9690-2E35F7E18CAE}" type="sibTrans" cxnId="{AD6B15A7-BBD9-4C3B-B4E5-44CF408D1DED}">
      <dgm:prSet/>
      <dgm:spPr/>
      <dgm:t>
        <a:bodyPr/>
        <a:lstStyle/>
        <a:p>
          <a:endParaRPr lang="en-US" sz="2400"/>
        </a:p>
      </dgm:t>
    </dgm:pt>
    <dgm:pt modelId="{D3B65C3D-0B81-424B-A454-D68D5A1AD940}">
      <dgm:prSet phldrT="[Text]" custT="1"/>
      <dgm:spPr/>
      <dgm:t>
        <a:bodyPr/>
        <a:lstStyle/>
        <a:p>
          <a:pPr rtl="1"/>
          <a:r>
            <a:rPr lang="ar-BH" sz="1800" dirty="0"/>
            <a:t>احتل "الضرب" المرتبة الاولى من مجموع المشاهد، بينما احتل "التهجم" المرتبة الثانية ، وجاء الاعتداء في المرتبة الثالثة ، بينما لم تسجل المسلسلات أي فئة "للانتحار" مطلقا ، وهو ما يتفق مع طبيعة المجتمعات الإسلامية ، المحافظة على التقاليد الاجتماعية  والتعاليم الإسلامية .</a:t>
          </a:r>
          <a:endParaRPr lang="en-US" sz="1800" dirty="0"/>
        </a:p>
      </dgm:t>
    </dgm:pt>
    <dgm:pt modelId="{FBA2DF66-534F-44A7-B071-12214CECA593}" type="parTrans" cxnId="{22400B88-68D8-40A0-BFB1-D4951F25A55A}">
      <dgm:prSet/>
      <dgm:spPr/>
      <dgm:t>
        <a:bodyPr/>
        <a:lstStyle/>
        <a:p>
          <a:endParaRPr lang="en-US" sz="2400"/>
        </a:p>
      </dgm:t>
    </dgm:pt>
    <dgm:pt modelId="{1BA88987-D6B6-4B7E-B125-F1B0922154AD}" type="sibTrans" cxnId="{22400B88-68D8-40A0-BFB1-D4951F25A55A}">
      <dgm:prSet/>
      <dgm:spPr/>
      <dgm:t>
        <a:bodyPr/>
        <a:lstStyle/>
        <a:p>
          <a:endParaRPr lang="en-US" sz="2400"/>
        </a:p>
      </dgm:t>
    </dgm:pt>
    <dgm:pt modelId="{10164CA4-A1E2-44E8-9E9E-663098301A25}">
      <dgm:prSet phldrT="[Text]" custT="1"/>
      <dgm:spPr/>
      <dgm:t>
        <a:bodyPr/>
        <a:lstStyle/>
        <a:p>
          <a:pPr rtl="1"/>
          <a:r>
            <a:rPr lang="ar-BH" sz="1800"/>
            <a:t>جاءت "السخرية" في مقدمة فئات العدوان النفسي استخداماً ، يليها  "الغيرة" ، "الحسد" ، "العصيان  ، كما أن أكثر أدوات العنف استخداماً كانت القوة العضلية ، يليها أدوات المنزل المختلفة، الأسلحة البيضاء ، الاسلحة النارية.</a:t>
          </a:r>
          <a:endParaRPr lang="en-US" sz="1800" dirty="0"/>
        </a:p>
      </dgm:t>
    </dgm:pt>
    <dgm:pt modelId="{C43947CA-3886-4862-945F-A7B729175320}" type="parTrans" cxnId="{CF350ACA-6E83-4BA9-903F-D6F17B550DF6}">
      <dgm:prSet/>
      <dgm:spPr/>
      <dgm:t>
        <a:bodyPr/>
        <a:lstStyle/>
        <a:p>
          <a:endParaRPr lang="en-US" sz="2000"/>
        </a:p>
      </dgm:t>
    </dgm:pt>
    <dgm:pt modelId="{E1A63422-528B-452F-8CF7-D8B650E983A2}" type="sibTrans" cxnId="{CF350ACA-6E83-4BA9-903F-D6F17B550DF6}">
      <dgm:prSet/>
      <dgm:spPr/>
      <dgm:t>
        <a:bodyPr/>
        <a:lstStyle/>
        <a:p>
          <a:endParaRPr lang="en-US" sz="2000"/>
        </a:p>
      </dgm:t>
    </dgm:pt>
    <dgm:pt modelId="{8A5FBA67-BDEE-4F02-B3CE-863996AEE50A}" type="pres">
      <dgm:prSet presAssocID="{3055EBDA-7801-4BCC-B737-A11210A6E9C2}" presName="Name0" presStyleCnt="0">
        <dgm:presLayoutVars>
          <dgm:chMax val="7"/>
          <dgm:chPref val="7"/>
          <dgm:dir val="rev"/>
        </dgm:presLayoutVars>
      </dgm:prSet>
      <dgm:spPr/>
      <dgm:t>
        <a:bodyPr/>
        <a:lstStyle/>
        <a:p>
          <a:endParaRPr lang="en-US"/>
        </a:p>
      </dgm:t>
    </dgm:pt>
    <dgm:pt modelId="{C1F0692B-B2F0-46B2-8903-3A12C76A0037}" type="pres">
      <dgm:prSet presAssocID="{3055EBDA-7801-4BCC-B737-A11210A6E9C2}" presName="Name1" presStyleCnt="0"/>
      <dgm:spPr/>
    </dgm:pt>
    <dgm:pt modelId="{F614574C-CB22-4DAC-BD03-2185877168AA}" type="pres">
      <dgm:prSet presAssocID="{3055EBDA-7801-4BCC-B737-A11210A6E9C2}" presName="cycle" presStyleCnt="0"/>
      <dgm:spPr/>
    </dgm:pt>
    <dgm:pt modelId="{10CC47AE-60EC-4B1A-B638-AF3A72BAB6C8}" type="pres">
      <dgm:prSet presAssocID="{3055EBDA-7801-4BCC-B737-A11210A6E9C2}" presName="srcNode" presStyleLbl="node1" presStyleIdx="0" presStyleCnt="5"/>
      <dgm:spPr/>
    </dgm:pt>
    <dgm:pt modelId="{9DDFE4BA-AEFB-4AB5-96A1-D734E197A10E}" type="pres">
      <dgm:prSet presAssocID="{3055EBDA-7801-4BCC-B737-A11210A6E9C2}" presName="conn" presStyleLbl="parChTrans1D2" presStyleIdx="0" presStyleCnt="1"/>
      <dgm:spPr/>
      <dgm:t>
        <a:bodyPr/>
        <a:lstStyle/>
        <a:p>
          <a:endParaRPr lang="en-US"/>
        </a:p>
      </dgm:t>
    </dgm:pt>
    <dgm:pt modelId="{3A98F571-21CE-4D65-A139-D65C97303823}" type="pres">
      <dgm:prSet presAssocID="{3055EBDA-7801-4BCC-B737-A11210A6E9C2}" presName="extraNode" presStyleLbl="node1" presStyleIdx="0" presStyleCnt="5"/>
      <dgm:spPr/>
    </dgm:pt>
    <dgm:pt modelId="{6BF82386-51C9-4F6E-9AF5-D271395AA324}" type="pres">
      <dgm:prSet presAssocID="{3055EBDA-7801-4BCC-B737-A11210A6E9C2}" presName="dstNode" presStyleLbl="node1" presStyleIdx="0" presStyleCnt="5"/>
      <dgm:spPr/>
    </dgm:pt>
    <dgm:pt modelId="{D404D4DE-245B-48D7-8F35-D78CDB5EC270}" type="pres">
      <dgm:prSet presAssocID="{8639D116-DB9C-44CB-92FE-287E0F8A7C90}" presName="text_1" presStyleLbl="node1" presStyleIdx="0" presStyleCnt="5" custScaleX="98003">
        <dgm:presLayoutVars>
          <dgm:bulletEnabled val="1"/>
        </dgm:presLayoutVars>
      </dgm:prSet>
      <dgm:spPr/>
      <dgm:t>
        <a:bodyPr/>
        <a:lstStyle/>
        <a:p>
          <a:endParaRPr lang="en-US"/>
        </a:p>
      </dgm:t>
    </dgm:pt>
    <dgm:pt modelId="{74216018-2B6A-44E4-8198-54B873DFFDAE}" type="pres">
      <dgm:prSet presAssocID="{8639D116-DB9C-44CB-92FE-287E0F8A7C90}" presName="accent_1" presStyleCnt="0"/>
      <dgm:spPr/>
    </dgm:pt>
    <dgm:pt modelId="{FE65AF49-5E0E-4189-8449-D89ABC13DFBC}" type="pres">
      <dgm:prSet presAssocID="{8639D116-DB9C-44CB-92FE-287E0F8A7C90}" presName="accentRepeatNode" presStyleLbl="solidFgAcc1" presStyleIdx="0" presStyleCnt="5"/>
      <dgm:spPr/>
    </dgm:pt>
    <dgm:pt modelId="{8AEB062D-DBFD-4D2F-8687-4936A52A6051}" type="pres">
      <dgm:prSet presAssocID="{25C405E0-F359-4995-9993-67A5112347F3}" presName="text_2" presStyleLbl="node1" presStyleIdx="1" presStyleCnt="5">
        <dgm:presLayoutVars>
          <dgm:bulletEnabled val="1"/>
        </dgm:presLayoutVars>
      </dgm:prSet>
      <dgm:spPr/>
      <dgm:t>
        <a:bodyPr/>
        <a:lstStyle/>
        <a:p>
          <a:endParaRPr lang="en-US"/>
        </a:p>
      </dgm:t>
    </dgm:pt>
    <dgm:pt modelId="{AA9F393B-17AC-4E96-BC2A-7C319453AE34}" type="pres">
      <dgm:prSet presAssocID="{25C405E0-F359-4995-9993-67A5112347F3}" presName="accent_2" presStyleCnt="0"/>
      <dgm:spPr/>
    </dgm:pt>
    <dgm:pt modelId="{F1B1E70B-79A2-4944-8990-DA56B7C347F6}" type="pres">
      <dgm:prSet presAssocID="{25C405E0-F359-4995-9993-67A5112347F3}" presName="accentRepeatNode" presStyleLbl="solidFgAcc1" presStyleIdx="1" presStyleCnt="5"/>
      <dgm:spPr/>
    </dgm:pt>
    <dgm:pt modelId="{20144AC2-0A95-4D9B-8BC7-EA93F9957093}" type="pres">
      <dgm:prSet presAssocID="{08716D27-D723-49DB-8087-B45E4DE061C2}" presName="text_3" presStyleLbl="node1" presStyleIdx="2" presStyleCnt="5" custScaleX="99615" custScaleY="125765">
        <dgm:presLayoutVars>
          <dgm:bulletEnabled val="1"/>
        </dgm:presLayoutVars>
      </dgm:prSet>
      <dgm:spPr/>
      <dgm:t>
        <a:bodyPr/>
        <a:lstStyle/>
        <a:p>
          <a:endParaRPr lang="en-US"/>
        </a:p>
      </dgm:t>
    </dgm:pt>
    <dgm:pt modelId="{D3DDC5CF-6F5A-46F7-96AC-2EF28006FF50}" type="pres">
      <dgm:prSet presAssocID="{08716D27-D723-49DB-8087-B45E4DE061C2}" presName="accent_3" presStyleCnt="0"/>
      <dgm:spPr/>
    </dgm:pt>
    <dgm:pt modelId="{2C998509-62A1-4136-AF57-5224728BD4F3}" type="pres">
      <dgm:prSet presAssocID="{08716D27-D723-49DB-8087-B45E4DE061C2}" presName="accentRepeatNode" presStyleLbl="solidFgAcc1" presStyleIdx="2" presStyleCnt="5"/>
      <dgm:spPr/>
    </dgm:pt>
    <dgm:pt modelId="{EFB563EF-9D9E-4C9B-9983-B8E798563548}" type="pres">
      <dgm:prSet presAssocID="{D3B65C3D-0B81-424B-A454-D68D5A1AD940}" presName="text_4" presStyleLbl="node1" presStyleIdx="3" presStyleCnt="5" custScaleX="100191" custScaleY="156446">
        <dgm:presLayoutVars>
          <dgm:bulletEnabled val="1"/>
        </dgm:presLayoutVars>
      </dgm:prSet>
      <dgm:spPr/>
      <dgm:t>
        <a:bodyPr/>
        <a:lstStyle/>
        <a:p>
          <a:endParaRPr lang="en-US"/>
        </a:p>
      </dgm:t>
    </dgm:pt>
    <dgm:pt modelId="{7E84E5FB-E54F-4322-A4A1-34ED9A947F2E}" type="pres">
      <dgm:prSet presAssocID="{D3B65C3D-0B81-424B-A454-D68D5A1AD940}" presName="accent_4" presStyleCnt="0"/>
      <dgm:spPr/>
    </dgm:pt>
    <dgm:pt modelId="{CFEA5634-F399-4DFC-AD4E-DEE449921B0F}" type="pres">
      <dgm:prSet presAssocID="{D3B65C3D-0B81-424B-A454-D68D5A1AD940}" presName="accentRepeatNode" presStyleLbl="solidFgAcc1" presStyleIdx="3" presStyleCnt="5"/>
      <dgm:spPr/>
    </dgm:pt>
    <dgm:pt modelId="{78469C69-209C-4705-9E80-81AD230BBED3}" type="pres">
      <dgm:prSet presAssocID="{10164CA4-A1E2-44E8-9E9E-663098301A25}" presName="text_5" presStyleLbl="node1" presStyleIdx="4" presStyleCnt="5" custScaleY="137696">
        <dgm:presLayoutVars>
          <dgm:bulletEnabled val="1"/>
        </dgm:presLayoutVars>
      </dgm:prSet>
      <dgm:spPr/>
      <dgm:t>
        <a:bodyPr/>
        <a:lstStyle/>
        <a:p>
          <a:endParaRPr lang="en-US"/>
        </a:p>
      </dgm:t>
    </dgm:pt>
    <dgm:pt modelId="{907C271E-B45D-4EB6-AA97-3B7E742284EB}" type="pres">
      <dgm:prSet presAssocID="{10164CA4-A1E2-44E8-9E9E-663098301A25}" presName="accent_5" presStyleCnt="0"/>
      <dgm:spPr/>
    </dgm:pt>
    <dgm:pt modelId="{26DCD78B-EC41-49C2-8E07-6A3F4E20A7C3}" type="pres">
      <dgm:prSet presAssocID="{10164CA4-A1E2-44E8-9E9E-663098301A25}" presName="accentRepeatNode" presStyleLbl="solidFgAcc1" presStyleIdx="4" presStyleCnt="5"/>
      <dgm:spPr/>
    </dgm:pt>
  </dgm:ptLst>
  <dgm:cxnLst>
    <dgm:cxn modelId="{E9884982-0FA7-4AA9-A1D5-3DA49FBAFB08}" type="presOf" srcId="{10164CA4-A1E2-44E8-9E9E-663098301A25}" destId="{78469C69-209C-4705-9E80-81AD230BBED3}" srcOrd="0" destOrd="0" presId="urn:microsoft.com/office/officeart/2008/layout/VerticalCurvedList"/>
    <dgm:cxn modelId="{95642677-ED08-44A4-92F1-35B0DCB9C8A5}" type="presOf" srcId="{3055EBDA-7801-4BCC-B737-A11210A6E9C2}" destId="{8A5FBA67-BDEE-4F02-B3CE-863996AEE50A}" srcOrd="0" destOrd="0" presId="urn:microsoft.com/office/officeart/2008/layout/VerticalCurvedList"/>
    <dgm:cxn modelId="{016F057F-8A9C-4A96-A62B-18DB4C8BBA39}" srcId="{3055EBDA-7801-4BCC-B737-A11210A6E9C2}" destId="{25C405E0-F359-4995-9993-67A5112347F3}" srcOrd="1" destOrd="0" parTransId="{2157F907-0D41-43A5-8EDC-27143F43BEB0}" sibTransId="{33AC5D8A-F84C-41E7-BA0B-916F540F0AE2}"/>
    <dgm:cxn modelId="{BA771BBC-8AEE-4A4A-A1CD-B8572C982BF3}" type="presOf" srcId="{8639D116-DB9C-44CB-92FE-287E0F8A7C90}" destId="{D404D4DE-245B-48D7-8F35-D78CDB5EC270}" srcOrd="0" destOrd="0" presId="urn:microsoft.com/office/officeart/2008/layout/VerticalCurvedList"/>
    <dgm:cxn modelId="{AD6B15A7-BBD9-4C3B-B4E5-44CF408D1DED}" srcId="{3055EBDA-7801-4BCC-B737-A11210A6E9C2}" destId="{08716D27-D723-49DB-8087-B45E4DE061C2}" srcOrd="2" destOrd="0" parTransId="{3B55CDAC-6CDB-45EE-A6BB-79D1A07433F8}" sibTransId="{F3937CD5-C0C6-4EB9-9690-2E35F7E18CAE}"/>
    <dgm:cxn modelId="{4F399126-75FC-47F6-A584-0F2763282E4D}" srcId="{3055EBDA-7801-4BCC-B737-A11210A6E9C2}" destId="{8639D116-DB9C-44CB-92FE-287E0F8A7C90}" srcOrd="0" destOrd="0" parTransId="{D320A260-E96F-40BA-A201-98B10F49637B}" sibTransId="{86A02EE9-B869-40D1-BB7A-80D536A113A8}"/>
    <dgm:cxn modelId="{47643658-C449-4C45-BF38-9B60420011DF}" type="presOf" srcId="{D3B65C3D-0B81-424B-A454-D68D5A1AD940}" destId="{EFB563EF-9D9E-4C9B-9983-B8E798563548}" srcOrd="0" destOrd="0" presId="urn:microsoft.com/office/officeart/2008/layout/VerticalCurvedList"/>
    <dgm:cxn modelId="{F6F755E7-0974-43E7-9A9F-AEFEB588793F}" type="presOf" srcId="{08716D27-D723-49DB-8087-B45E4DE061C2}" destId="{20144AC2-0A95-4D9B-8BC7-EA93F9957093}" srcOrd="0" destOrd="0" presId="urn:microsoft.com/office/officeart/2008/layout/VerticalCurvedList"/>
    <dgm:cxn modelId="{22400B88-68D8-40A0-BFB1-D4951F25A55A}" srcId="{3055EBDA-7801-4BCC-B737-A11210A6E9C2}" destId="{D3B65C3D-0B81-424B-A454-D68D5A1AD940}" srcOrd="3" destOrd="0" parTransId="{FBA2DF66-534F-44A7-B071-12214CECA593}" sibTransId="{1BA88987-D6B6-4B7E-B125-F1B0922154AD}"/>
    <dgm:cxn modelId="{CF350ACA-6E83-4BA9-903F-D6F17B550DF6}" srcId="{3055EBDA-7801-4BCC-B737-A11210A6E9C2}" destId="{10164CA4-A1E2-44E8-9E9E-663098301A25}" srcOrd="4" destOrd="0" parTransId="{C43947CA-3886-4862-945F-A7B729175320}" sibTransId="{E1A63422-528B-452F-8CF7-D8B650E983A2}"/>
    <dgm:cxn modelId="{871EA607-6129-48C3-8366-79FC2235F3C5}" type="presOf" srcId="{86A02EE9-B869-40D1-BB7A-80D536A113A8}" destId="{9DDFE4BA-AEFB-4AB5-96A1-D734E197A10E}" srcOrd="0" destOrd="0" presId="urn:microsoft.com/office/officeart/2008/layout/VerticalCurvedList"/>
    <dgm:cxn modelId="{8CA67D06-5577-4D1B-BC94-B8E0354F7CD5}" type="presOf" srcId="{25C405E0-F359-4995-9993-67A5112347F3}" destId="{8AEB062D-DBFD-4D2F-8687-4936A52A6051}" srcOrd="0" destOrd="0" presId="urn:microsoft.com/office/officeart/2008/layout/VerticalCurvedList"/>
    <dgm:cxn modelId="{6FACC903-793D-46CB-B2D8-724861DBE18C}" type="presParOf" srcId="{8A5FBA67-BDEE-4F02-B3CE-863996AEE50A}" destId="{C1F0692B-B2F0-46B2-8903-3A12C76A0037}" srcOrd="0" destOrd="0" presId="urn:microsoft.com/office/officeart/2008/layout/VerticalCurvedList"/>
    <dgm:cxn modelId="{2CF7A453-D85D-475B-887F-3A84F9690980}" type="presParOf" srcId="{C1F0692B-B2F0-46B2-8903-3A12C76A0037}" destId="{F614574C-CB22-4DAC-BD03-2185877168AA}" srcOrd="0" destOrd="0" presId="urn:microsoft.com/office/officeart/2008/layout/VerticalCurvedList"/>
    <dgm:cxn modelId="{9C13D8E0-4EEA-428D-A695-F0E2D354A448}" type="presParOf" srcId="{F614574C-CB22-4DAC-BD03-2185877168AA}" destId="{10CC47AE-60EC-4B1A-B638-AF3A72BAB6C8}" srcOrd="0" destOrd="0" presId="urn:microsoft.com/office/officeart/2008/layout/VerticalCurvedList"/>
    <dgm:cxn modelId="{1D392348-FD60-4C0B-9F58-4ED62AF12367}" type="presParOf" srcId="{F614574C-CB22-4DAC-BD03-2185877168AA}" destId="{9DDFE4BA-AEFB-4AB5-96A1-D734E197A10E}" srcOrd="1" destOrd="0" presId="urn:microsoft.com/office/officeart/2008/layout/VerticalCurvedList"/>
    <dgm:cxn modelId="{3C953A7F-70CB-4BBC-B061-98DEE4B05BD7}" type="presParOf" srcId="{F614574C-CB22-4DAC-BD03-2185877168AA}" destId="{3A98F571-21CE-4D65-A139-D65C97303823}" srcOrd="2" destOrd="0" presId="urn:microsoft.com/office/officeart/2008/layout/VerticalCurvedList"/>
    <dgm:cxn modelId="{C0D875AF-B6B5-4AC3-A18D-B25B46445DB6}" type="presParOf" srcId="{F614574C-CB22-4DAC-BD03-2185877168AA}" destId="{6BF82386-51C9-4F6E-9AF5-D271395AA324}" srcOrd="3" destOrd="0" presId="urn:microsoft.com/office/officeart/2008/layout/VerticalCurvedList"/>
    <dgm:cxn modelId="{E8BBC68B-0585-4FD9-98E6-C18460E5634E}" type="presParOf" srcId="{C1F0692B-B2F0-46B2-8903-3A12C76A0037}" destId="{D404D4DE-245B-48D7-8F35-D78CDB5EC270}" srcOrd="1" destOrd="0" presId="urn:microsoft.com/office/officeart/2008/layout/VerticalCurvedList"/>
    <dgm:cxn modelId="{D3E9D9DB-3F3D-4B23-80A8-5D112227174B}" type="presParOf" srcId="{C1F0692B-B2F0-46B2-8903-3A12C76A0037}" destId="{74216018-2B6A-44E4-8198-54B873DFFDAE}" srcOrd="2" destOrd="0" presId="urn:microsoft.com/office/officeart/2008/layout/VerticalCurvedList"/>
    <dgm:cxn modelId="{AC34345A-5818-4583-AA42-0E6A85514292}" type="presParOf" srcId="{74216018-2B6A-44E4-8198-54B873DFFDAE}" destId="{FE65AF49-5E0E-4189-8449-D89ABC13DFBC}" srcOrd="0" destOrd="0" presId="urn:microsoft.com/office/officeart/2008/layout/VerticalCurvedList"/>
    <dgm:cxn modelId="{14153CF0-5727-49C3-86EB-38457BC07AD6}" type="presParOf" srcId="{C1F0692B-B2F0-46B2-8903-3A12C76A0037}" destId="{8AEB062D-DBFD-4D2F-8687-4936A52A6051}" srcOrd="3" destOrd="0" presId="urn:microsoft.com/office/officeart/2008/layout/VerticalCurvedList"/>
    <dgm:cxn modelId="{E8BF0281-8E08-46B4-92A3-56E629D57CF1}" type="presParOf" srcId="{C1F0692B-B2F0-46B2-8903-3A12C76A0037}" destId="{AA9F393B-17AC-4E96-BC2A-7C319453AE34}" srcOrd="4" destOrd="0" presId="urn:microsoft.com/office/officeart/2008/layout/VerticalCurvedList"/>
    <dgm:cxn modelId="{306BAD8F-C7EF-441B-8138-77E914CF7CBC}" type="presParOf" srcId="{AA9F393B-17AC-4E96-BC2A-7C319453AE34}" destId="{F1B1E70B-79A2-4944-8990-DA56B7C347F6}" srcOrd="0" destOrd="0" presId="urn:microsoft.com/office/officeart/2008/layout/VerticalCurvedList"/>
    <dgm:cxn modelId="{58C31EEA-92B8-4EC4-BA95-B2754B23C6DB}" type="presParOf" srcId="{C1F0692B-B2F0-46B2-8903-3A12C76A0037}" destId="{20144AC2-0A95-4D9B-8BC7-EA93F9957093}" srcOrd="5" destOrd="0" presId="urn:microsoft.com/office/officeart/2008/layout/VerticalCurvedList"/>
    <dgm:cxn modelId="{55932200-A148-4381-8087-81DD9963F667}" type="presParOf" srcId="{C1F0692B-B2F0-46B2-8903-3A12C76A0037}" destId="{D3DDC5CF-6F5A-46F7-96AC-2EF28006FF50}" srcOrd="6" destOrd="0" presId="urn:microsoft.com/office/officeart/2008/layout/VerticalCurvedList"/>
    <dgm:cxn modelId="{6E4EBDDF-3F67-4271-B7EA-445BDD7B6912}" type="presParOf" srcId="{D3DDC5CF-6F5A-46F7-96AC-2EF28006FF50}" destId="{2C998509-62A1-4136-AF57-5224728BD4F3}" srcOrd="0" destOrd="0" presId="urn:microsoft.com/office/officeart/2008/layout/VerticalCurvedList"/>
    <dgm:cxn modelId="{2095AAE4-EDB7-48D6-8FF6-09EEF3DE8BA1}" type="presParOf" srcId="{C1F0692B-B2F0-46B2-8903-3A12C76A0037}" destId="{EFB563EF-9D9E-4C9B-9983-B8E798563548}" srcOrd="7" destOrd="0" presId="urn:microsoft.com/office/officeart/2008/layout/VerticalCurvedList"/>
    <dgm:cxn modelId="{6C8A7C6F-A82E-4985-89C3-3A029A827CC2}" type="presParOf" srcId="{C1F0692B-B2F0-46B2-8903-3A12C76A0037}" destId="{7E84E5FB-E54F-4322-A4A1-34ED9A947F2E}" srcOrd="8" destOrd="0" presId="urn:microsoft.com/office/officeart/2008/layout/VerticalCurvedList"/>
    <dgm:cxn modelId="{A87BED11-9352-4536-9858-D87B49BF666F}" type="presParOf" srcId="{7E84E5FB-E54F-4322-A4A1-34ED9A947F2E}" destId="{CFEA5634-F399-4DFC-AD4E-DEE449921B0F}" srcOrd="0" destOrd="0" presId="urn:microsoft.com/office/officeart/2008/layout/VerticalCurvedList"/>
    <dgm:cxn modelId="{83C0CA59-0A8A-4482-9341-7551671E4BF9}" type="presParOf" srcId="{C1F0692B-B2F0-46B2-8903-3A12C76A0037}" destId="{78469C69-209C-4705-9E80-81AD230BBED3}" srcOrd="9" destOrd="0" presId="urn:microsoft.com/office/officeart/2008/layout/VerticalCurvedList"/>
    <dgm:cxn modelId="{D4D9BE1C-BA5E-40F6-801D-E47CA67B9367}" type="presParOf" srcId="{C1F0692B-B2F0-46B2-8903-3A12C76A0037}" destId="{907C271E-B45D-4EB6-AA97-3B7E742284EB}" srcOrd="10" destOrd="0" presId="urn:microsoft.com/office/officeart/2008/layout/VerticalCurvedList"/>
    <dgm:cxn modelId="{34AF5BEE-A13D-4E35-9F57-F36EC24D6765}" type="presParOf" srcId="{907C271E-B45D-4EB6-AA97-3B7E742284EB}" destId="{26DCD78B-EC41-49C2-8E07-6A3F4E20A7C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55EBDA-7801-4BCC-B737-A11210A6E9C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639D116-DB9C-44CB-92FE-287E0F8A7C90}">
      <dgm:prSet phldrT="[Text]" custT="1"/>
      <dgm:spPr/>
      <dgm:t>
        <a:bodyPr/>
        <a:lstStyle/>
        <a:p>
          <a:pPr rtl="1"/>
          <a:r>
            <a:rPr lang="ar-BH" sz="1800" dirty="0"/>
            <a:t>أن اكثر جرائم العنف تقع تحت طائلة العلاقات الاسرية ، يليها العلاقات الغرامية ، فعلاقات القرابة والنسب.</a:t>
          </a:r>
          <a:endParaRPr lang="en-US" sz="1800" dirty="0"/>
        </a:p>
      </dgm:t>
    </dgm:pt>
    <dgm:pt modelId="{D320A260-E96F-40BA-A201-98B10F49637B}" type="parTrans" cxnId="{4F399126-75FC-47F6-A584-0F2763282E4D}">
      <dgm:prSet/>
      <dgm:spPr/>
      <dgm:t>
        <a:bodyPr/>
        <a:lstStyle/>
        <a:p>
          <a:endParaRPr lang="en-US" sz="2400"/>
        </a:p>
      </dgm:t>
    </dgm:pt>
    <dgm:pt modelId="{86A02EE9-B869-40D1-BB7A-80D536A113A8}" type="sibTrans" cxnId="{4F399126-75FC-47F6-A584-0F2763282E4D}">
      <dgm:prSet/>
      <dgm:spPr/>
      <dgm:t>
        <a:bodyPr/>
        <a:lstStyle/>
        <a:p>
          <a:endParaRPr lang="en-US" sz="2400"/>
        </a:p>
      </dgm:t>
    </dgm:pt>
    <dgm:pt modelId="{25C405E0-F359-4995-9993-67A5112347F3}">
      <dgm:prSet phldrT="[Text]" custT="1"/>
      <dgm:spPr/>
      <dgm:t>
        <a:bodyPr/>
        <a:lstStyle/>
        <a:p>
          <a:pPr rtl="1"/>
          <a:r>
            <a:rPr lang="ar-BH" sz="1800" dirty="0"/>
            <a:t>أن أكثر أنواع الأذى الجسدي  الذي تتعرض له المرأة هو إحداث جروح وكدمات" بينما أتى "الإدمان" في المرتبة الثانية، و"التشوه الجسدي في المرتبة الثالثة، واحتل "الموت" المرتبة الأخيرة.</a:t>
          </a:r>
          <a:endParaRPr lang="en-US" sz="2400" dirty="0"/>
        </a:p>
      </dgm:t>
    </dgm:pt>
    <dgm:pt modelId="{2157F907-0D41-43A5-8EDC-27143F43BEB0}" type="parTrans" cxnId="{016F057F-8A9C-4A96-A62B-18DB4C8BBA39}">
      <dgm:prSet/>
      <dgm:spPr/>
      <dgm:t>
        <a:bodyPr/>
        <a:lstStyle/>
        <a:p>
          <a:endParaRPr lang="en-US" sz="2400"/>
        </a:p>
      </dgm:t>
    </dgm:pt>
    <dgm:pt modelId="{33AC5D8A-F84C-41E7-BA0B-916F540F0AE2}" type="sibTrans" cxnId="{016F057F-8A9C-4A96-A62B-18DB4C8BBA39}">
      <dgm:prSet/>
      <dgm:spPr/>
      <dgm:t>
        <a:bodyPr/>
        <a:lstStyle/>
        <a:p>
          <a:endParaRPr lang="en-US" sz="2400"/>
        </a:p>
      </dgm:t>
    </dgm:pt>
    <dgm:pt modelId="{08716D27-D723-49DB-8087-B45E4DE061C2}">
      <dgm:prSet phldrT="[Text]" custT="1"/>
      <dgm:spPr/>
      <dgm:t>
        <a:bodyPr/>
        <a:lstStyle/>
        <a:p>
          <a:pPr rtl="1"/>
          <a:r>
            <a:rPr lang="ar-BH" sz="1800" dirty="0"/>
            <a:t>جاءت أكثر مشاهد العنف غير محددة في المسلسلات الدرامية ، في مقابل المشاهد التي تطرقت إلى العنف وأيدته، والمشاهد التي أدانت العنف بشكل واضح في المسلسلات الخليجية.</a:t>
          </a:r>
          <a:endParaRPr lang="en-US" sz="1800" dirty="0"/>
        </a:p>
      </dgm:t>
    </dgm:pt>
    <dgm:pt modelId="{3B55CDAC-6CDB-45EE-A6BB-79D1A07433F8}" type="parTrans" cxnId="{AD6B15A7-BBD9-4C3B-B4E5-44CF408D1DED}">
      <dgm:prSet/>
      <dgm:spPr/>
      <dgm:t>
        <a:bodyPr/>
        <a:lstStyle/>
        <a:p>
          <a:endParaRPr lang="en-US" sz="2400"/>
        </a:p>
      </dgm:t>
    </dgm:pt>
    <dgm:pt modelId="{F3937CD5-C0C6-4EB9-9690-2E35F7E18CAE}" type="sibTrans" cxnId="{AD6B15A7-BBD9-4C3B-B4E5-44CF408D1DED}">
      <dgm:prSet/>
      <dgm:spPr/>
      <dgm:t>
        <a:bodyPr/>
        <a:lstStyle/>
        <a:p>
          <a:endParaRPr lang="en-US" sz="2400"/>
        </a:p>
      </dgm:t>
    </dgm:pt>
    <dgm:pt modelId="{D3B65C3D-0B81-424B-A454-D68D5A1AD940}">
      <dgm:prSet phldrT="[Text]" custT="1"/>
      <dgm:spPr/>
      <dgm:t>
        <a:bodyPr/>
        <a:lstStyle/>
        <a:p>
          <a:pPr rtl="1"/>
          <a:r>
            <a:rPr lang="ar-BH" sz="1800" dirty="0"/>
            <a:t>من الملاحظ أن الجزاءات العقابية والقانونية لم يكن لها أثر في المسلسلات الخليجية ، وأن معظم الاجراءات العقابية مؤجلة ، أما العقاب الفوري فقد وجد في مشاهد قليلة من مجموع مشاهد المسلسلات الخليجية.</a:t>
          </a:r>
          <a:endParaRPr lang="en-US" sz="1800" dirty="0"/>
        </a:p>
      </dgm:t>
    </dgm:pt>
    <dgm:pt modelId="{FBA2DF66-534F-44A7-B071-12214CECA593}" type="parTrans" cxnId="{22400B88-68D8-40A0-BFB1-D4951F25A55A}">
      <dgm:prSet/>
      <dgm:spPr/>
      <dgm:t>
        <a:bodyPr/>
        <a:lstStyle/>
        <a:p>
          <a:endParaRPr lang="en-US" sz="2400"/>
        </a:p>
      </dgm:t>
    </dgm:pt>
    <dgm:pt modelId="{1BA88987-D6B6-4B7E-B125-F1B0922154AD}" type="sibTrans" cxnId="{22400B88-68D8-40A0-BFB1-D4951F25A55A}">
      <dgm:prSet/>
      <dgm:spPr/>
      <dgm:t>
        <a:bodyPr/>
        <a:lstStyle/>
        <a:p>
          <a:endParaRPr lang="en-US" sz="2400"/>
        </a:p>
      </dgm:t>
    </dgm:pt>
    <dgm:pt modelId="{10164CA4-A1E2-44E8-9E9E-663098301A25}">
      <dgm:prSet phldrT="[Text]" custT="1"/>
      <dgm:spPr/>
      <dgm:t>
        <a:bodyPr/>
        <a:lstStyle/>
        <a:p>
          <a:pPr rtl="1"/>
          <a:r>
            <a:rPr lang="ar-BH" sz="1800" dirty="0"/>
            <a:t>أن أكثر الاماكن التي يقع فيها العنف ضد المرأة هي أماكن الاقامة والسكن ، يليها الشوارع والطرقات العامة، المحال التجارية.</a:t>
          </a:r>
          <a:endParaRPr lang="en-US" sz="1800" dirty="0"/>
        </a:p>
      </dgm:t>
    </dgm:pt>
    <dgm:pt modelId="{C43947CA-3886-4862-945F-A7B729175320}" type="parTrans" cxnId="{CF350ACA-6E83-4BA9-903F-D6F17B550DF6}">
      <dgm:prSet/>
      <dgm:spPr/>
      <dgm:t>
        <a:bodyPr/>
        <a:lstStyle/>
        <a:p>
          <a:endParaRPr lang="en-US" sz="2000"/>
        </a:p>
      </dgm:t>
    </dgm:pt>
    <dgm:pt modelId="{E1A63422-528B-452F-8CF7-D8B650E983A2}" type="sibTrans" cxnId="{CF350ACA-6E83-4BA9-903F-D6F17B550DF6}">
      <dgm:prSet/>
      <dgm:spPr/>
      <dgm:t>
        <a:bodyPr/>
        <a:lstStyle/>
        <a:p>
          <a:endParaRPr lang="en-US" sz="2000"/>
        </a:p>
      </dgm:t>
    </dgm:pt>
    <dgm:pt modelId="{8A5FBA67-BDEE-4F02-B3CE-863996AEE50A}" type="pres">
      <dgm:prSet presAssocID="{3055EBDA-7801-4BCC-B737-A11210A6E9C2}" presName="Name0" presStyleCnt="0">
        <dgm:presLayoutVars>
          <dgm:chMax val="7"/>
          <dgm:chPref val="7"/>
          <dgm:dir val="rev"/>
        </dgm:presLayoutVars>
      </dgm:prSet>
      <dgm:spPr/>
      <dgm:t>
        <a:bodyPr/>
        <a:lstStyle/>
        <a:p>
          <a:endParaRPr lang="en-US"/>
        </a:p>
      </dgm:t>
    </dgm:pt>
    <dgm:pt modelId="{C1F0692B-B2F0-46B2-8903-3A12C76A0037}" type="pres">
      <dgm:prSet presAssocID="{3055EBDA-7801-4BCC-B737-A11210A6E9C2}" presName="Name1" presStyleCnt="0"/>
      <dgm:spPr/>
    </dgm:pt>
    <dgm:pt modelId="{F614574C-CB22-4DAC-BD03-2185877168AA}" type="pres">
      <dgm:prSet presAssocID="{3055EBDA-7801-4BCC-B737-A11210A6E9C2}" presName="cycle" presStyleCnt="0"/>
      <dgm:spPr/>
    </dgm:pt>
    <dgm:pt modelId="{10CC47AE-60EC-4B1A-B638-AF3A72BAB6C8}" type="pres">
      <dgm:prSet presAssocID="{3055EBDA-7801-4BCC-B737-A11210A6E9C2}" presName="srcNode" presStyleLbl="node1" presStyleIdx="0" presStyleCnt="5"/>
      <dgm:spPr/>
    </dgm:pt>
    <dgm:pt modelId="{9DDFE4BA-AEFB-4AB5-96A1-D734E197A10E}" type="pres">
      <dgm:prSet presAssocID="{3055EBDA-7801-4BCC-B737-A11210A6E9C2}" presName="conn" presStyleLbl="parChTrans1D2" presStyleIdx="0" presStyleCnt="1"/>
      <dgm:spPr/>
      <dgm:t>
        <a:bodyPr/>
        <a:lstStyle/>
        <a:p>
          <a:endParaRPr lang="en-US"/>
        </a:p>
      </dgm:t>
    </dgm:pt>
    <dgm:pt modelId="{3A98F571-21CE-4D65-A139-D65C97303823}" type="pres">
      <dgm:prSet presAssocID="{3055EBDA-7801-4BCC-B737-A11210A6E9C2}" presName="extraNode" presStyleLbl="node1" presStyleIdx="0" presStyleCnt="5"/>
      <dgm:spPr/>
    </dgm:pt>
    <dgm:pt modelId="{6BF82386-51C9-4F6E-9AF5-D271395AA324}" type="pres">
      <dgm:prSet presAssocID="{3055EBDA-7801-4BCC-B737-A11210A6E9C2}" presName="dstNode" presStyleLbl="node1" presStyleIdx="0" presStyleCnt="5"/>
      <dgm:spPr/>
    </dgm:pt>
    <dgm:pt modelId="{D404D4DE-245B-48D7-8F35-D78CDB5EC270}" type="pres">
      <dgm:prSet presAssocID="{8639D116-DB9C-44CB-92FE-287E0F8A7C90}" presName="text_1" presStyleLbl="node1" presStyleIdx="0" presStyleCnt="5" custScaleX="98003">
        <dgm:presLayoutVars>
          <dgm:bulletEnabled val="1"/>
        </dgm:presLayoutVars>
      </dgm:prSet>
      <dgm:spPr/>
      <dgm:t>
        <a:bodyPr/>
        <a:lstStyle/>
        <a:p>
          <a:endParaRPr lang="en-US"/>
        </a:p>
      </dgm:t>
    </dgm:pt>
    <dgm:pt modelId="{74216018-2B6A-44E4-8198-54B873DFFDAE}" type="pres">
      <dgm:prSet presAssocID="{8639D116-DB9C-44CB-92FE-287E0F8A7C90}" presName="accent_1" presStyleCnt="0"/>
      <dgm:spPr/>
    </dgm:pt>
    <dgm:pt modelId="{FE65AF49-5E0E-4189-8449-D89ABC13DFBC}" type="pres">
      <dgm:prSet presAssocID="{8639D116-DB9C-44CB-92FE-287E0F8A7C90}" presName="accentRepeatNode" presStyleLbl="solidFgAcc1" presStyleIdx="0" presStyleCnt="5"/>
      <dgm:spPr/>
    </dgm:pt>
    <dgm:pt modelId="{8AEB062D-DBFD-4D2F-8687-4936A52A6051}" type="pres">
      <dgm:prSet presAssocID="{25C405E0-F359-4995-9993-67A5112347F3}" presName="text_2" presStyleLbl="node1" presStyleIdx="1" presStyleCnt="5">
        <dgm:presLayoutVars>
          <dgm:bulletEnabled val="1"/>
        </dgm:presLayoutVars>
      </dgm:prSet>
      <dgm:spPr/>
      <dgm:t>
        <a:bodyPr/>
        <a:lstStyle/>
        <a:p>
          <a:endParaRPr lang="en-US"/>
        </a:p>
      </dgm:t>
    </dgm:pt>
    <dgm:pt modelId="{AA9F393B-17AC-4E96-BC2A-7C319453AE34}" type="pres">
      <dgm:prSet presAssocID="{25C405E0-F359-4995-9993-67A5112347F3}" presName="accent_2" presStyleCnt="0"/>
      <dgm:spPr/>
    </dgm:pt>
    <dgm:pt modelId="{F1B1E70B-79A2-4944-8990-DA56B7C347F6}" type="pres">
      <dgm:prSet presAssocID="{25C405E0-F359-4995-9993-67A5112347F3}" presName="accentRepeatNode" presStyleLbl="solidFgAcc1" presStyleIdx="1" presStyleCnt="5"/>
      <dgm:spPr/>
    </dgm:pt>
    <dgm:pt modelId="{20144AC2-0A95-4D9B-8BC7-EA93F9957093}" type="pres">
      <dgm:prSet presAssocID="{08716D27-D723-49DB-8087-B45E4DE061C2}" presName="text_3" presStyleLbl="node1" presStyleIdx="2" presStyleCnt="5">
        <dgm:presLayoutVars>
          <dgm:bulletEnabled val="1"/>
        </dgm:presLayoutVars>
      </dgm:prSet>
      <dgm:spPr/>
      <dgm:t>
        <a:bodyPr/>
        <a:lstStyle/>
        <a:p>
          <a:endParaRPr lang="en-US"/>
        </a:p>
      </dgm:t>
    </dgm:pt>
    <dgm:pt modelId="{D3DDC5CF-6F5A-46F7-96AC-2EF28006FF50}" type="pres">
      <dgm:prSet presAssocID="{08716D27-D723-49DB-8087-B45E4DE061C2}" presName="accent_3" presStyleCnt="0"/>
      <dgm:spPr/>
    </dgm:pt>
    <dgm:pt modelId="{2C998509-62A1-4136-AF57-5224728BD4F3}" type="pres">
      <dgm:prSet presAssocID="{08716D27-D723-49DB-8087-B45E4DE061C2}" presName="accentRepeatNode" presStyleLbl="solidFgAcc1" presStyleIdx="2" presStyleCnt="5"/>
      <dgm:spPr/>
    </dgm:pt>
    <dgm:pt modelId="{EFB563EF-9D9E-4C9B-9983-B8E798563548}" type="pres">
      <dgm:prSet presAssocID="{D3B65C3D-0B81-424B-A454-D68D5A1AD940}" presName="text_4" presStyleLbl="node1" presStyleIdx="3" presStyleCnt="5">
        <dgm:presLayoutVars>
          <dgm:bulletEnabled val="1"/>
        </dgm:presLayoutVars>
      </dgm:prSet>
      <dgm:spPr/>
      <dgm:t>
        <a:bodyPr/>
        <a:lstStyle/>
        <a:p>
          <a:endParaRPr lang="en-US"/>
        </a:p>
      </dgm:t>
    </dgm:pt>
    <dgm:pt modelId="{7E84E5FB-E54F-4322-A4A1-34ED9A947F2E}" type="pres">
      <dgm:prSet presAssocID="{D3B65C3D-0B81-424B-A454-D68D5A1AD940}" presName="accent_4" presStyleCnt="0"/>
      <dgm:spPr/>
    </dgm:pt>
    <dgm:pt modelId="{CFEA5634-F399-4DFC-AD4E-DEE449921B0F}" type="pres">
      <dgm:prSet presAssocID="{D3B65C3D-0B81-424B-A454-D68D5A1AD940}" presName="accentRepeatNode" presStyleLbl="solidFgAcc1" presStyleIdx="3" presStyleCnt="5"/>
      <dgm:spPr/>
    </dgm:pt>
    <dgm:pt modelId="{78469C69-209C-4705-9E80-81AD230BBED3}" type="pres">
      <dgm:prSet presAssocID="{10164CA4-A1E2-44E8-9E9E-663098301A25}" presName="text_5" presStyleLbl="node1" presStyleIdx="4" presStyleCnt="5" custScaleY="137696">
        <dgm:presLayoutVars>
          <dgm:bulletEnabled val="1"/>
        </dgm:presLayoutVars>
      </dgm:prSet>
      <dgm:spPr/>
      <dgm:t>
        <a:bodyPr/>
        <a:lstStyle/>
        <a:p>
          <a:endParaRPr lang="en-US"/>
        </a:p>
      </dgm:t>
    </dgm:pt>
    <dgm:pt modelId="{907C271E-B45D-4EB6-AA97-3B7E742284EB}" type="pres">
      <dgm:prSet presAssocID="{10164CA4-A1E2-44E8-9E9E-663098301A25}" presName="accent_5" presStyleCnt="0"/>
      <dgm:spPr/>
    </dgm:pt>
    <dgm:pt modelId="{26DCD78B-EC41-49C2-8E07-6A3F4E20A7C3}" type="pres">
      <dgm:prSet presAssocID="{10164CA4-A1E2-44E8-9E9E-663098301A25}" presName="accentRepeatNode" presStyleLbl="solidFgAcc1" presStyleIdx="4" presStyleCnt="5"/>
      <dgm:spPr/>
    </dgm:pt>
  </dgm:ptLst>
  <dgm:cxnLst>
    <dgm:cxn modelId="{E9884982-0FA7-4AA9-A1D5-3DA49FBAFB08}" type="presOf" srcId="{10164CA4-A1E2-44E8-9E9E-663098301A25}" destId="{78469C69-209C-4705-9E80-81AD230BBED3}" srcOrd="0" destOrd="0" presId="urn:microsoft.com/office/officeart/2008/layout/VerticalCurvedList"/>
    <dgm:cxn modelId="{95642677-ED08-44A4-92F1-35B0DCB9C8A5}" type="presOf" srcId="{3055EBDA-7801-4BCC-B737-A11210A6E9C2}" destId="{8A5FBA67-BDEE-4F02-B3CE-863996AEE50A}" srcOrd="0" destOrd="0" presId="urn:microsoft.com/office/officeart/2008/layout/VerticalCurvedList"/>
    <dgm:cxn modelId="{016F057F-8A9C-4A96-A62B-18DB4C8BBA39}" srcId="{3055EBDA-7801-4BCC-B737-A11210A6E9C2}" destId="{25C405E0-F359-4995-9993-67A5112347F3}" srcOrd="1" destOrd="0" parTransId="{2157F907-0D41-43A5-8EDC-27143F43BEB0}" sibTransId="{33AC5D8A-F84C-41E7-BA0B-916F540F0AE2}"/>
    <dgm:cxn modelId="{BA771BBC-8AEE-4A4A-A1CD-B8572C982BF3}" type="presOf" srcId="{8639D116-DB9C-44CB-92FE-287E0F8A7C90}" destId="{D404D4DE-245B-48D7-8F35-D78CDB5EC270}" srcOrd="0" destOrd="0" presId="urn:microsoft.com/office/officeart/2008/layout/VerticalCurvedList"/>
    <dgm:cxn modelId="{AD6B15A7-BBD9-4C3B-B4E5-44CF408D1DED}" srcId="{3055EBDA-7801-4BCC-B737-A11210A6E9C2}" destId="{08716D27-D723-49DB-8087-B45E4DE061C2}" srcOrd="2" destOrd="0" parTransId="{3B55CDAC-6CDB-45EE-A6BB-79D1A07433F8}" sibTransId="{F3937CD5-C0C6-4EB9-9690-2E35F7E18CAE}"/>
    <dgm:cxn modelId="{4F399126-75FC-47F6-A584-0F2763282E4D}" srcId="{3055EBDA-7801-4BCC-B737-A11210A6E9C2}" destId="{8639D116-DB9C-44CB-92FE-287E0F8A7C90}" srcOrd="0" destOrd="0" parTransId="{D320A260-E96F-40BA-A201-98B10F49637B}" sibTransId="{86A02EE9-B869-40D1-BB7A-80D536A113A8}"/>
    <dgm:cxn modelId="{47643658-C449-4C45-BF38-9B60420011DF}" type="presOf" srcId="{D3B65C3D-0B81-424B-A454-D68D5A1AD940}" destId="{EFB563EF-9D9E-4C9B-9983-B8E798563548}" srcOrd="0" destOrd="0" presId="urn:microsoft.com/office/officeart/2008/layout/VerticalCurvedList"/>
    <dgm:cxn modelId="{F6F755E7-0974-43E7-9A9F-AEFEB588793F}" type="presOf" srcId="{08716D27-D723-49DB-8087-B45E4DE061C2}" destId="{20144AC2-0A95-4D9B-8BC7-EA93F9957093}" srcOrd="0" destOrd="0" presId="urn:microsoft.com/office/officeart/2008/layout/VerticalCurvedList"/>
    <dgm:cxn modelId="{22400B88-68D8-40A0-BFB1-D4951F25A55A}" srcId="{3055EBDA-7801-4BCC-B737-A11210A6E9C2}" destId="{D3B65C3D-0B81-424B-A454-D68D5A1AD940}" srcOrd="3" destOrd="0" parTransId="{FBA2DF66-534F-44A7-B071-12214CECA593}" sibTransId="{1BA88987-D6B6-4B7E-B125-F1B0922154AD}"/>
    <dgm:cxn modelId="{CF350ACA-6E83-4BA9-903F-D6F17B550DF6}" srcId="{3055EBDA-7801-4BCC-B737-A11210A6E9C2}" destId="{10164CA4-A1E2-44E8-9E9E-663098301A25}" srcOrd="4" destOrd="0" parTransId="{C43947CA-3886-4862-945F-A7B729175320}" sibTransId="{E1A63422-528B-452F-8CF7-D8B650E983A2}"/>
    <dgm:cxn modelId="{871EA607-6129-48C3-8366-79FC2235F3C5}" type="presOf" srcId="{86A02EE9-B869-40D1-BB7A-80D536A113A8}" destId="{9DDFE4BA-AEFB-4AB5-96A1-D734E197A10E}" srcOrd="0" destOrd="0" presId="urn:microsoft.com/office/officeart/2008/layout/VerticalCurvedList"/>
    <dgm:cxn modelId="{8CA67D06-5577-4D1B-BC94-B8E0354F7CD5}" type="presOf" srcId="{25C405E0-F359-4995-9993-67A5112347F3}" destId="{8AEB062D-DBFD-4D2F-8687-4936A52A6051}" srcOrd="0" destOrd="0" presId="urn:microsoft.com/office/officeart/2008/layout/VerticalCurvedList"/>
    <dgm:cxn modelId="{6FACC903-793D-46CB-B2D8-724861DBE18C}" type="presParOf" srcId="{8A5FBA67-BDEE-4F02-B3CE-863996AEE50A}" destId="{C1F0692B-B2F0-46B2-8903-3A12C76A0037}" srcOrd="0" destOrd="0" presId="urn:microsoft.com/office/officeart/2008/layout/VerticalCurvedList"/>
    <dgm:cxn modelId="{2CF7A453-D85D-475B-887F-3A84F9690980}" type="presParOf" srcId="{C1F0692B-B2F0-46B2-8903-3A12C76A0037}" destId="{F614574C-CB22-4DAC-BD03-2185877168AA}" srcOrd="0" destOrd="0" presId="urn:microsoft.com/office/officeart/2008/layout/VerticalCurvedList"/>
    <dgm:cxn modelId="{9C13D8E0-4EEA-428D-A695-F0E2D354A448}" type="presParOf" srcId="{F614574C-CB22-4DAC-BD03-2185877168AA}" destId="{10CC47AE-60EC-4B1A-B638-AF3A72BAB6C8}" srcOrd="0" destOrd="0" presId="urn:microsoft.com/office/officeart/2008/layout/VerticalCurvedList"/>
    <dgm:cxn modelId="{1D392348-FD60-4C0B-9F58-4ED62AF12367}" type="presParOf" srcId="{F614574C-CB22-4DAC-BD03-2185877168AA}" destId="{9DDFE4BA-AEFB-4AB5-96A1-D734E197A10E}" srcOrd="1" destOrd="0" presId="urn:microsoft.com/office/officeart/2008/layout/VerticalCurvedList"/>
    <dgm:cxn modelId="{3C953A7F-70CB-4BBC-B061-98DEE4B05BD7}" type="presParOf" srcId="{F614574C-CB22-4DAC-BD03-2185877168AA}" destId="{3A98F571-21CE-4D65-A139-D65C97303823}" srcOrd="2" destOrd="0" presId="urn:microsoft.com/office/officeart/2008/layout/VerticalCurvedList"/>
    <dgm:cxn modelId="{C0D875AF-B6B5-4AC3-A18D-B25B46445DB6}" type="presParOf" srcId="{F614574C-CB22-4DAC-BD03-2185877168AA}" destId="{6BF82386-51C9-4F6E-9AF5-D271395AA324}" srcOrd="3" destOrd="0" presId="urn:microsoft.com/office/officeart/2008/layout/VerticalCurvedList"/>
    <dgm:cxn modelId="{E8BBC68B-0585-4FD9-98E6-C18460E5634E}" type="presParOf" srcId="{C1F0692B-B2F0-46B2-8903-3A12C76A0037}" destId="{D404D4DE-245B-48D7-8F35-D78CDB5EC270}" srcOrd="1" destOrd="0" presId="urn:microsoft.com/office/officeart/2008/layout/VerticalCurvedList"/>
    <dgm:cxn modelId="{D3E9D9DB-3F3D-4B23-80A8-5D112227174B}" type="presParOf" srcId="{C1F0692B-B2F0-46B2-8903-3A12C76A0037}" destId="{74216018-2B6A-44E4-8198-54B873DFFDAE}" srcOrd="2" destOrd="0" presId="urn:microsoft.com/office/officeart/2008/layout/VerticalCurvedList"/>
    <dgm:cxn modelId="{AC34345A-5818-4583-AA42-0E6A85514292}" type="presParOf" srcId="{74216018-2B6A-44E4-8198-54B873DFFDAE}" destId="{FE65AF49-5E0E-4189-8449-D89ABC13DFBC}" srcOrd="0" destOrd="0" presId="urn:microsoft.com/office/officeart/2008/layout/VerticalCurvedList"/>
    <dgm:cxn modelId="{14153CF0-5727-49C3-86EB-38457BC07AD6}" type="presParOf" srcId="{C1F0692B-B2F0-46B2-8903-3A12C76A0037}" destId="{8AEB062D-DBFD-4D2F-8687-4936A52A6051}" srcOrd="3" destOrd="0" presId="urn:microsoft.com/office/officeart/2008/layout/VerticalCurvedList"/>
    <dgm:cxn modelId="{E8BF0281-8E08-46B4-92A3-56E629D57CF1}" type="presParOf" srcId="{C1F0692B-B2F0-46B2-8903-3A12C76A0037}" destId="{AA9F393B-17AC-4E96-BC2A-7C319453AE34}" srcOrd="4" destOrd="0" presId="urn:microsoft.com/office/officeart/2008/layout/VerticalCurvedList"/>
    <dgm:cxn modelId="{306BAD8F-C7EF-441B-8138-77E914CF7CBC}" type="presParOf" srcId="{AA9F393B-17AC-4E96-BC2A-7C319453AE34}" destId="{F1B1E70B-79A2-4944-8990-DA56B7C347F6}" srcOrd="0" destOrd="0" presId="urn:microsoft.com/office/officeart/2008/layout/VerticalCurvedList"/>
    <dgm:cxn modelId="{58C31EEA-92B8-4EC4-BA95-B2754B23C6DB}" type="presParOf" srcId="{C1F0692B-B2F0-46B2-8903-3A12C76A0037}" destId="{20144AC2-0A95-4D9B-8BC7-EA93F9957093}" srcOrd="5" destOrd="0" presId="urn:microsoft.com/office/officeart/2008/layout/VerticalCurvedList"/>
    <dgm:cxn modelId="{55932200-A148-4381-8087-81DD9963F667}" type="presParOf" srcId="{C1F0692B-B2F0-46B2-8903-3A12C76A0037}" destId="{D3DDC5CF-6F5A-46F7-96AC-2EF28006FF50}" srcOrd="6" destOrd="0" presId="urn:microsoft.com/office/officeart/2008/layout/VerticalCurvedList"/>
    <dgm:cxn modelId="{6E4EBDDF-3F67-4271-B7EA-445BDD7B6912}" type="presParOf" srcId="{D3DDC5CF-6F5A-46F7-96AC-2EF28006FF50}" destId="{2C998509-62A1-4136-AF57-5224728BD4F3}" srcOrd="0" destOrd="0" presId="urn:microsoft.com/office/officeart/2008/layout/VerticalCurvedList"/>
    <dgm:cxn modelId="{2095AAE4-EDB7-48D6-8FF6-09EEF3DE8BA1}" type="presParOf" srcId="{C1F0692B-B2F0-46B2-8903-3A12C76A0037}" destId="{EFB563EF-9D9E-4C9B-9983-B8E798563548}" srcOrd="7" destOrd="0" presId="urn:microsoft.com/office/officeart/2008/layout/VerticalCurvedList"/>
    <dgm:cxn modelId="{6C8A7C6F-A82E-4985-89C3-3A029A827CC2}" type="presParOf" srcId="{C1F0692B-B2F0-46B2-8903-3A12C76A0037}" destId="{7E84E5FB-E54F-4322-A4A1-34ED9A947F2E}" srcOrd="8" destOrd="0" presId="urn:microsoft.com/office/officeart/2008/layout/VerticalCurvedList"/>
    <dgm:cxn modelId="{A87BED11-9352-4536-9858-D87B49BF666F}" type="presParOf" srcId="{7E84E5FB-E54F-4322-A4A1-34ED9A947F2E}" destId="{CFEA5634-F399-4DFC-AD4E-DEE449921B0F}" srcOrd="0" destOrd="0" presId="urn:microsoft.com/office/officeart/2008/layout/VerticalCurvedList"/>
    <dgm:cxn modelId="{83C0CA59-0A8A-4482-9341-7551671E4BF9}" type="presParOf" srcId="{C1F0692B-B2F0-46B2-8903-3A12C76A0037}" destId="{78469C69-209C-4705-9E80-81AD230BBED3}" srcOrd="9" destOrd="0" presId="urn:microsoft.com/office/officeart/2008/layout/VerticalCurvedList"/>
    <dgm:cxn modelId="{D4D9BE1C-BA5E-40F6-801D-E47CA67B9367}" type="presParOf" srcId="{C1F0692B-B2F0-46B2-8903-3A12C76A0037}" destId="{907C271E-B45D-4EB6-AA97-3B7E742284EB}" srcOrd="10" destOrd="0" presId="urn:microsoft.com/office/officeart/2008/layout/VerticalCurvedList"/>
    <dgm:cxn modelId="{34AF5BEE-A13D-4E35-9F57-F36EC24D6765}" type="presParOf" srcId="{907C271E-B45D-4EB6-AA97-3B7E742284EB}" destId="{26DCD78B-EC41-49C2-8E07-6A3F4E20A7C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55EBDA-7801-4BCC-B737-A11210A6E9C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639D116-DB9C-44CB-92FE-287E0F8A7C90}">
      <dgm:prSet phldrT="[Text]" custT="1"/>
      <dgm:spPr/>
      <dgm:t>
        <a:bodyPr/>
        <a:lstStyle/>
        <a:p>
          <a:pPr rtl="1"/>
          <a:r>
            <a:rPr lang="ar-BH" sz="1800" dirty="0"/>
            <a:t>أن أكثر السمات الشخصية للمرأة في الدراما الخليجية هي الشخصيات التي يغلب عليها طابع الخير في مقابل الشخصيات التي يغلب عليها طابع الشر .</a:t>
          </a:r>
          <a:endParaRPr lang="en-US" sz="1800" dirty="0"/>
        </a:p>
      </dgm:t>
    </dgm:pt>
    <dgm:pt modelId="{D320A260-E96F-40BA-A201-98B10F49637B}" type="parTrans" cxnId="{4F399126-75FC-47F6-A584-0F2763282E4D}">
      <dgm:prSet/>
      <dgm:spPr/>
      <dgm:t>
        <a:bodyPr/>
        <a:lstStyle/>
        <a:p>
          <a:endParaRPr lang="en-US" sz="2400"/>
        </a:p>
      </dgm:t>
    </dgm:pt>
    <dgm:pt modelId="{86A02EE9-B869-40D1-BB7A-80D536A113A8}" type="sibTrans" cxnId="{4F399126-75FC-47F6-A584-0F2763282E4D}">
      <dgm:prSet/>
      <dgm:spPr/>
      <dgm:t>
        <a:bodyPr/>
        <a:lstStyle/>
        <a:p>
          <a:endParaRPr lang="en-US" sz="2400"/>
        </a:p>
      </dgm:t>
    </dgm:pt>
    <dgm:pt modelId="{25C405E0-F359-4995-9993-67A5112347F3}">
      <dgm:prSet phldrT="[Text]" custT="1"/>
      <dgm:spPr/>
      <dgm:t>
        <a:bodyPr/>
        <a:lstStyle/>
        <a:p>
          <a:pPr rtl="1"/>
          <a:r>
            <a:rPr lang="ar-BH" sz="1800" dirty="0"/>
            <a:t>احتلت مرحلة الشباب أكثر المراحل العمرية تلتها مرحلة الرشد، مرحلة المراهقة، مرحلة الطفولة ، وان معظم الشخصيات لم يكن مستوى تعليمها واضح، بينما ظهرت بعض الشخصيات للمراة من حملة المؤهلات العالية، وكان أكثر النساء من المؤهلات المتوسطة .</a:t>
          </a:r>
          <a:endParaRPr lang="en-US" sz="2400" dirty="0"/>
        </a:p>
      </dgm:t>
    </dgm:pt>
    <dgm:pt modelId="{2157F907-0D41-43A5-8EDC-27143F43BEB0}" type="parTrans" cxnId="{016F057F-8A9C-4A96-A62B-18DB4C8BBA39}">
      <dgm:prSet/>
      <dgm:spPr/>
      <dgm:t>
        <a:bodyPr/>
        <a:lstStyle/>
        <a:p>
          <a:endParaRPr lang="en-US" sz="2400"/>
        </a:p>
      </dgm:t>
    </dgm:pt>
    <dgm:pt modelId="{33AC5D8A-F84C-41E7-BA0B-916F540F0AE2}" type="sibTrans" cxnId="{016F057F-8A9C-4A96-A62B-18DB4C8BBA39}">
      <dgm:prSet/>
      <dgm:spPr/>
      <dgm:t>
        <a:bodyPr/>
        <a:lstStyle/>
        <a:p>
          <a:endParaRPr lang="en-US" sz="2400"/>
        </a:p>
      </dgm:t>
    </dgm:pt>
    <dgm:pt modelId="{08716D27-D723-49DB-8087-B45E4DE061C2}">
      <dgm:prSet phldrT="[Text]" custT="1"/>
      <dgm:spPr/>
      <dgm:t>
        <a:bodyPr/>
        <a:lstStyle/>
        <a:p>
          <a:pPr rtl="1"/>
          <a:r>
            <a:rPr lang="ar-BH" sz="1800" dirty="0"/>
            <a:t>أن أكثر الحالات الإجتماعية تجسيداً لدور المرأة هي المرأة المتزوجة ،المرأة العزباء ، وظهرت المرأة المطلقة والأرملة بنسب متساوية ، كما ظهر المستوى الإقتصادي للمرأة من الطبقة المتوسطة في المسلسلات الخليجية بدرجة كبيرة في مقابل  المستوى الاقتصادي المنخفض، ومستوى الدخل المرتفع.</a:t>
          </a:r>
          <a:endParaRPr lang="en-US" sz="1800" dirty="0"/>
        </a:p>
      </dgm:t>
    </dgm:pt>
    <dgm:pt modelId="{3B55CDAC-6CDB-45EE-A6BB-79D1A07433F8}" type="parTrans" cxnId="{AD6B15A7-BBD9-4C3B-B4E5-44CF408D1DED}">
      <dgm:prSet/>
      <dgm:spPr/>
      <dgm:t>
        <a:bodyPr/>
        <a:lstStyle/>
        <a:p>
          <a:endParaRPr lang="en-US" sz="2400"/>
        </a:p>
      </dgm:t>
    </dgm:pt>
    <dgm:pt modelId="{F3937CD5-C0C6-4EB9-9690-2E35F7E18CAE}" type="sibTrans" cxnId="{AD6B15A7-BBD9-4C3B-B4E5-44CF408D1DED}">
      <dgm:prSet/>
      <dgm:spPr/>
      <dgm:t>
        <a:bodyPr/>
        <a:lstStyle/>
        <a:p>
          <a:endParaRPr lang="en-US" sz="2400"/>
        </a:p>
      </dgm:t>
    </dgm:pt>
    <dgm:pt modelId="{D3B65C3D-0B81-424B-A454-D68D5A1AD940}">
      <dgm:prSet phldrT="[Text]" custT="1"/>
      <dgm:spPr/>
      <dgm:t>
        <a:bodyPr/>
        <a:lstStyle/>
        <a:p>
          <a:pPr rtl="1"/>
          <a:r>
            <a:rPr lang="ar-BH" sz="1800" dirty="0"/>
            <a:t>معظم العائلات التي ظهرت في الدراما الخليجية هي عوائل مفككة مقابل العوائل المترابطة أو التي  لم تكن واضحة.</a:t>
          </a:r>
          <a:endParaRPr lang="en-US" sz="1800" dirty="0"/>
        </a:p>
      </dgm:t>
    </dgm:pt>
    <dgm:pt modelId="{FBA2DF66-534F-44A7-B071-12214CECA593}" type="parTrans" cxnId="{22400B88-68D8-40A0-BFB1-D4951F25A55A}">
      <dgm:prSet/>
      <dgm:spPr/>
      <dgm:t>
        <a:bodyPr/>
        <a:lstStyle/>
        <a:p>
          <a:endParaRPr lang="en-US" sz="2400"/>
        </a:p>
      </dgm:t>
    </dgm:pt>
    <dgm:pt modelId="{1BA88987-D6B6-4B7E-B125-F1B0922154AD}" type="sibTrans" cxnId="{22400B88-68D8-40A0-BFB1-D4951F25A55A}">
      <dgm:prSet/>
      <dgm:spPr/>
      <dgm:t>
        <a:bodyPr/>
        <a:lstStyle/>
        <a:p>
          <a:endParaRPr lang="en-US" sz="2400"/>
        </a:p>
      </dgm:t>
    </dgm:pt>
    <dgm:pt modelId="{10164CA4-A1E2-44E8-9E9E-663098301A25}">
      <dgm:prSet phldrT="[Text]" custT="1"/>
      <dgm:spPr/>
      <dgm:t>
        <a:bodyPr/>
        <a:lstStyle/>
        <a:p>
          <a:pPr rtl="1"/>
          <a:r>
            <a:rPr lang="ar-BH" sz="1800" dirty="0"/>
            <a:t>لعبت المرأة في الدراما الخليجية أدوارا </a:t>
          </a:r>
          <a:r>
            <a:rPr lang="ar-BH" sz="1800" dirty="0">
              <a:solidFill>
                <a:schemeClr val="tx1"/>
              </a:solidFill>
            </a:rPr>
            <a:t>ثانوية وهامشية </a:t>
          </a:r>
          <a:r>
            <a:rPr lang="en-US" sz="1800" dirty="0">
              <a:solidFill>
                <a:schemeClr val="tx1"/>
              </a:solidFill>
            </a:rPr>
            <a:t> </a:t>
          </a:r>
          <a:r>
            <a:rPr lang="ar-BH" sz="1800" dirty="0">
              <a:solidFill>
                <a:schemeClr val="tx1"/>
              </a:solidFill>
            </a:rPr>
            <a:t>  الى </a:t>
          </a:r>
          <a:r>
            <a:rPr lang="ar-BH" sz="1800" dirty="0"/>
            <a:t>أن تلعبت أدوارا رئيسية.</a:t>
          </a:r>
          <a:endParaRPr lang="en-US" sz="1800" dirty="0"/>
        </a:p>
      </dgm:t>
    </dgm:pt>
    <dgm:pt modelId="{C43947CA-3886-4862-945F-A7B729175320}" type="parTrans" cxnId="{CF350ACA-6E83-4BA9-903F-D6F17B550DF6}">
      <dgm:prSet/>
      <dgm:spPr/>
      <dgm:t>
        <a:bodyPr/>
        <a:lstStyle/>
        <a:p>
          <a:endParaRPr lang="en-US" sz="2000"/>
        </a:p>
      </dgm:t>
    </dgm:pt>
    <dgm:pt modelId="{E1A63422-528B-452F-8CF7-D8B650E983A2}" type="sibTrans" cxnId="{CF350ACA-6E83-4BA9-903F-D6F17B550DF6}">
      <dgm:prSet/>
      <dgm:spPr/>
      <dgm:t>
        <a:bodyPr/>
        <a:lstStyle/>
        <a:p>
          <a:endParaRPr lang="en-US" sz="2000"/>
        </a:p>
      </dgm:t>
    </dgm:pt>
    <dgm:pt modelId="{8A5FBA67-BDEE-4F02-B3CE-863996AEE50A}" type="pres">
      <dgm:prSet presAssocID="{3055EBDA-7801-4BCC-B737-A11210A6E9C2}" presName="Name0" presStyleCnt="0">
        <dgm:presLayoutVars>
          <dgm:chMax val="7"/>
          <dgm:chPref val="7"/>
          <dgm:dir val="rev"/>
        </dgm:presLayoutVars>
      </dgm:prSet>
      <dgm:spPr/>
      <dgm:t>
        <a:bodyPr/>
        <a:lstStyle/>
        <a:p>
          <a:endParaRPr lang="en-US"/>
        </a:p>
      </dgm:t>
    </dgm:pt>
    <dgm:pt modelId="{C1F0692B-B2F0-46B2-8903-3A12C76A0037}" type="pres">
      <dgm:prSet presAssocID="{3055EBDA-7801-4BCC-B737-A11210A6E9C2}" presName="Name1" presStyleCnt="0"/>
      <dgm:spPr/>
    </dgm:pt>
    <dgm:pt modelId="{F614574C-CB22-4DAC-BD03-2185877168AA}" type="pres">
      <dgm:prSet presAssocID="{3055EBDA-7801-4BCC-B737-A11210A6E9C2}" presName="cycle" presStyleCnt="0"/>
      <dgm:spPr/>
    </dgm:pt>
    <dgm:pt modelId="{10CC47AE-60EC-4B1A-B638-AF3A72BAB6C8}" type="pres">
      <dgm:prSet presAssocID="{3055EBDA-7801-4BCC-B737-A11210A6E9C2}" presName="srcNode" presStyleLbl="node1" presStyleIdx="0" presStyleCnt="5"/>
      <dgm:spPr/>
    </dgm:pt>
    <dgm:pt modelId="{9DDFE4BA-AEFB-4AB5-96A1-D734E197A10E}" type="pres">
      <dgm:prSet presAssocID="{3055EBDA-7801-4BCC-B737-A11210A6E9C2}" presName="conn" presStyleLbl="parChTrans1D2" presStyleIdx="0" presStyleCnt="1"/>
      <dgm:spPr/>
      <dgm:t>
        <a:bodyPr/>
        <a:lstStyle/>
        <a:p>
          <a:endParaRPr lang="en-US"/>
        </a:p>
      </dgm:t>
    </dgm:pt>
    <dgm:pt modelId="{3A98F571-21CE-4D65-A139-D65C97303823}" type="pres">
      <dgm:prSet presAssocID="{3055EBDA-7801-4BCC-B737-A11210A6E9C2}" presName="extraNode" presStyleLbl="node1" presStyleIdx="0" presStyleCnt="5"/>
      <dgm:spPr/>
    </dgm:pt>
    <dgm:pt modelId="{6BF82386-51C9-4F6E-9AF5-D271395AA324}" type="pres">
      <dgm:prSet presAssocID="{3055EBDA-7801-4BCC-B737-A11210A6E9C2}" presName="dstNode" presStyleLbl="node1" presStyleIdx="0" presStyleCnt="5"/>
      <dgm:spPr/>
    </dgm:pt>
    <dgm:pt modelId="{D404D4DE-245B-48D7-8F35-D78CDB5EC270}" type="pres">
      <dgm:prSet presAssocID="{8639D116-DB9C-44CB-92FE-287E0F8A7C90}" presName="text_1" presStyleLbl="node1" presStyleIdx="0" presStyleCnt="5" custScaleX="98003">
        <dgm:presLayoutVars>
          <dgm:bulletEnabled val="1"/>
        </dgm:presLayoutVars>
      </dgm:prSet>
      <dgm:spPr/>
      <dgm:t>
        <a:bodyPr/>
        <a:lstStyle/>
        <a:p>
          <a:endParaRPr lang="en-US"/>
        </a:p>
      </dgm:t>
    </dgm:pt>
    <dgm:pt modelId="{74216018-2B6A-44E4-8198-54B873DFFDAE}" type="pres">
      <dgm:prSet presAssocID="{8639D116-DB9C-44CB-92FE-287E0F8A7C90}" presName="accent_1" presStyleCnt="0"/>
      <dgm:spPr/>
    </dgm:pt>
    <dgm:pt modelId="{FE65AF49-5E0E-4189-8449-D89ABC13DFBC}" type="pres">
      <dgm:prSet presAssocID="{8639D116-DB9C-44CB-92FE-287E0F8A7C90}" presName="accentRepeatNode" presStyleLbl="solidFgAcc1" presStyleIdx="0" presStyleCnt="5"/>
      <dgm:spPr/>
    </dgm:pt>
    <dgm:pt modelId="{8AEB062D-DBFD-4D2F-8687-4936A52A6051}" type="pres">
      <dgm:prSet presAssocID="{25C405E0-F359-4995-9993-67A5112347F3}" presName="text_2" presStyleLbl="node1" presStyleIdx="1" presStyleCnt="5" custScaleY="127282">
        <dgm:presLayoutVars>
          <dgm:bulletEnabled val="1"/>
        </dgm:presLayoutVars>
      </dgm:prSet>
      <dgm:spPr/>
      <dgm:t>
        <a:bodyPr/>
        <a:lstStyle/>
        <a:p>
          <a:endParaRPr lang="en-US"/>
        </a:p>
      </dgm:t>
    </dgm:pt>
    <dgm:pt modelId="{AA9F393B-17AC-4E96-BC2A-7C319453AE34}" type="pres">
      <dgm:prSet presAssocID="{25C405E0-F359-4995-9993-67A5112347F3}" presName="accent_2" presStyleCnt="0"/>
      <dgm:spPr/>
    </dgm:pt>
    <dgm:pt modelId="{F1B1E70B-79A2-4944-8990-DA56B7C347F6}" type="pres">
      <dgm:prSet presAssocID="{25C405E0-F359-4995-9993-67A5112347F3}" presName="accentRepeatNode" presStyleLbl="solidFgAcc1" presStyleIdx="1" presStyleCnt="5"/>
      <dgm:spPr/>
    </dgm:pt>
    <dgm:pt modelId="{20144AC2-0A95-4D9B-8BC7-EA93F9957093}" type="pres">
      <dgm:prSet presAssocID="{08716D27-D723-49DB-8087-B45E4DE061C2}" presName="text_3" presStyleLbl="node1" presStyleIdx="2" presStyleCnt="5" custScaleY="160823" custLinFactNeighborY="6390">
        <dgm:presLayoutVars>
          <dgm:bulletEnabled val="1"/>
        </dgm:presLayoutVars>
      </dgm:prSet>
      <dgm:spPr/>
      <dgm:t>
        <a:bodyPr/>
        <a:lstStyle/>
        <a:p>
          <a:endParaRPr lang="en-US"/>
        </a:p>
      </dgm:t>
    </dgm:pt>
    <dgm:pt modelId="{D3DDC5CF-6F5A-46F7-96AC-2EF28006FF50}" type="pres">
      <dgm:prSet presAssocID="{08716D27-D723-49DB-8087-B45E4DE061C2}" presName="accent_3" presStyleCnt="0"/>
      <dgm:spPr/>
    </dgm:pt>
    <dgm:pt modelId="{2C998509-62A1-4136-AF57-5224728BD4F3}" type="pres">
      <dgm:prSet presAssocID="{08716D27-D723-49DB-8087-B45E4DE061C2}" presName="accentRepeatNode" presStyleLbl="solidFgAcc1" presStyleIdx="2" presStyleCnt="5"/>
      <dgm:spPr/>
    </dgm:pt>
    <dgm:pt modelId="{EFB563EF-9D9E-4C9B-9983-B8E798563548}" type="pres">
      <dgm:prSet presAssocID="{D3B65C3D-0B81-424B-A454-D68D5A1AD940}" presName="text_4" presStyleLbl="node1" presStyleIdx="3" presStyleCnt="5">
        <dgm:presLayoutVars>
          <dgm:bulletEnabled val="1"/>
        </dgm:presLayoutVars>
      </dgm:prSet>
      <dgm:spPr/>
      <dgm:t>
        <a:bodyPr/>
        <a:lstStyle/>
        <a:p>
          <a:endParaRPr lang="en-US"/>
        </a:p>
      </dgm:t>
    </dgm:pt>
    <dgm:pt modelId="{7E84E5FB-E54F-4322-A4A1-34ED9A947F2E}" type="pres">
      <dgm:prSet presAssocID="{D3B65C3D-0B81-424B-A454-D68D5A1AD940}" presName="accent_4" presStyleCnt="0"/>
      <dgm:spPr/>
    </dgm:pt>
    <dgm:pt modelId="{CFEA5634-F399-4DFC-AD4E-DEE449921B0F}" type="pres">
      <dgm:prSet presAssocID="{D3B65C3D-0B81-424B-A454-D68D5A1AD940}" presName="accentRepeatNode" presStyleLbl="solidFgAcc1" presStyleIdx="3" presStyleCnt="5"/>
      <dgm:spPr/>
    </dgm:pt>
    <dgm:pt modelId="{78469C69-209C-4705-9E80-81AD230BBED3}" type="pres">
      <dgm:prSet presAssocID="{10164CA4-A1E2-44E8-9E9E-663098301A25}" presName="text_5" presStyleLbl="node1" presStyleIdx="4" presStyleCnt="5" custScaleY="83050" custLinFactNeighborX="-1220" custLinFactNeighborY="379">
        <dgm:presLayoutVars>
          <dgm:bulletEnabled val="1"/>
        </dgm:presLayoutVars>
      </dgm:prSet>
      <dgm:spPr/>
      <dgm:t>
        <a:bodyPr/>
        <a:lstStyle/>
        <a:p>
          <a:endParaRPr lang="en-US"/>
        </a:p>
      </dgm:t>
    </dgm:pt>
    <dgm:pt modelId="{907C271E-B45D-4EB6-AA97-3B7E742284EB}" type="pres">
      <dgm:prSet presAssocID="{10164CA4-A1E2-44E8-9E9E-663098301A25}" presName="accent_5" presStyleCnt="0"/>
      <dgm:spPr/>
    </dgm:pt>
    <dgm:pt modelId="{26DCD78B-EC41-49C2-8E07-6A3F4E20A7C3}" type="pres">
      <dgm:prSet presAssocID="{10164CA4-A1E2-44E8-9E9E-663098301A25}" presName="accentRepeatNode" presStyleLbl="solidFgAcc1" presStyleIdx="4" presStyleCnt="5"/>
      <dgm:spPr/>
    </dgm:pt>
  </dgm:ptLst>
  <dgm:cxnLst>
    <dgm:cxn modelId="{E9884982-0FA7-4AA9-A1D5-3DA49FBAFB08}" type="presOf" srcId="{10164CA4-A1E2-44E8-9E9E-663098301A25}" destId="{78469C69-209C-4705-9E80-81AD230BBED3}" srcOrd="0" destOrd="0" presId="urn:microsoft.com/office/officeart/2008/layout/VerticalCurvedList"/>
    <dgm:cxn modelId="{95642677-ED08-44A4-92F1-35B0DCB9C8A5}" type="presOf" srcId="{3055EBDA-7801-4BCC-B737-A11210A6E9C2}" destId="{8A5FBA67-BDEE-4F02-B3CE-863996AEE50A}" srcOrd="0" destOrd="0" presId="urn:microsoft.com/office/officeart/2008/layout/VerticalCurvedList"/>
    <dgm:cxn modelId="{016F057F-8A9C-4A96-A62B-18DB4C8BBA39}" srcId="{3055EBDA-7801-4BCC-B737-A11210A6E9C2}" destId="{25C405E0-F359-4995-9993-67A5112347F3}" srcOrd="1" destOrd="0" parTransId="{2157F907-0D41-43A5-8EDC-27143F43BEB0}" sibTransId="{33AC5D8A-F84C-41E7-BA0B-916F540F0AE2}"/>
    <dgm:cxn modelId="{BA771BBC-8AEE-4A4A-A1CD-B8572C982BF3}" type="presOf" srcId="{8639D116-DB9C-44CB-92FE-287E0F8A7C90}" destId="{D404D4DE-245B-48D7-8F35-D78CDB5EC270}" srcOrd="0" destOrd="0" presId="urn:microsoft.com/office/officeart/2008/layout/VerticalCurvedList"/>
    <dgm:cxn modelId="{AD6B15A7-BBD9-4C3B-B4E5-44CF408D1DED}" srcId="{3055EBDA-7801-4BCC-B737-A11210A6E9C2}" destId="{08716D27-D723-49DB-8087-B45E4DE061C2}" srcOrd="2" destOrd="0" parTransId="{3B55CDAC-6CDB-45EE-A6BB-79D1A07433F8}" sibTransId="{F3937CD5-C0C6-4EB9-9690-2E35F7E18CAE}"/>
    <dgm:cxn modelId="{4F399126-75FC-47F6-A584-0F2763282E4D}" srcId="{3055EBDA-7801-4BCC-B737-A11210A6E9C2}" destId="{8639D116-DB9C-44CB-92FE-287E0F8A7C90}" srcOrd="0" destOrd="0" parTransId="{D320A260-E96F-40BA-A201-98B10F49637B}" sibTransId="{86A02EE9-B869-40D1-BB7A-80D536A113A8}"/>
    <dgm:cxn modelId="{47643658-C449-4C45-BF38-9B60420011DF}" type="presOf" srcId="{D3B65C3D-0B81-424B-A454-D68D5A1AD940}" destId="{EFB563EF-9D9E-4C9B-9983-B8E798563548}" srcOrd="0" destOrd="0" presId="urn:microsoft.com/office/officeart/2008/layout/VerticalCurvedList"/>
    <dgm:cxn modelId="{F6F755E7-0974-43E7-9A9F-AEFEB588793F}" type="presOf" srcId="{08716D27-D723-49DB-8087-B45E4DE061C2}" destId="{20144AC2-0A95-4D9B-8BC7-EA93F9957093}" srcOrd="0" destOrd="0" presId="urn:microsoft.com/office/officeart/2008/layout/VerticalCurvedList"/>
    <dgm:cxn modelId="{22400B88-68D8-40A0-BFB1-D4951F25A55A}" srcId="{3055EBDA-7801-4BCC-B737-A11210A6E9C2}" destId="{D3B65C3D-0B81-424B-A454-D68D5A1AD940}" srcOrd="3" destOrd="0" parTransId="{FBA2DF66-534F-44A7-B071-12214CECA593}" sibTransId="{1BA88987-D6B6-4B7E-B125-F1B0922154AD}"/>
    <dgm:cxn modelId="{CF350ACA-6E83-4BA9-903F-D6F17B550DF6}" srcId="{3055EBDA-7801-4BCC-B737-A11210A6E9C2}" destId="{10164CA4-A1E2-44E8-9E9E-663098301A25}" srcOrd="4" destOrd="0" parTransId="{C43947CA-3886-4862-945F-A7B729175320}" sibTransId="{E1A63422-528B-452F-8CF7-D8B650E983A2}"/>
    <dgm:cxn modelId="{871EA607-6129-48C3-8366-79FC2235F3C5}" type="presOf" srcId="{86A02EE9-B869-40D1-BB7A-80D536A113A8}" destId="{9DDFE4BA-AEFB-4AB5-96A1-D734E197A10E}" srcOrd="0" destOrd="0" presId="urn:microsoft.com/office/officeart/2008/layout/VerticalCurvedList"/>
    <dgm:cxn modelId="{8CA67D06-5577-4D1B-BC94-B8E0354F7CD5}" type="presOf" srcId="{25C405E0-F359-4995-9993-67A5112347F3}" destId="{8AEB062D-DBFD-4D2F-8687-4936A52A6051}" srcOrd="0" destOrd="0" presId="urn:microsoft.com/office/officeart/2008/layout/VerticalCurvedList"/>
    <dgm:cxn modelId="{6FACC903-793D-46CB-B2D8-724861DBE18C}" type="presParOf" srcId="{8A5FBA67-BDEE-4F02-B3CE-863996AEE50A}" destId="{C1F0692B-B2F0-46B2-8903-3A12C76A0037}" srcOrd="0" destOrd="0" presId="urn:microsoft.com/office/officeart/2008/layout/VerticalCurvedList"/>
    <dgm:cxn modelId="{2CF7A453-D85D-475B-887F-3A84F9690980}" type="presParOf" srcId="{C1F0692B-B2F0-46B2-8903-3A12C76A0037}" destId="{F614574C-CB22-4DAC-BD03-2185877168AA}" srcOrd="0" destOrd="0" presId="urn:microsoft.com/office/officeart/2008/layout/VerticalCurvedList"/>
    <dgm:cxn modelId="{9C13D8E0-4EEA-428D-A695-F0E2D354A448}" type="presParOf" srcId="{F614574C-CB22-4DAC-BD03-2185877168AA}" destId="{10CC47AE-60EC-4B1A-B638-AF3A72BAB6C8}" srcOrd="0" destOrd="0" presId="urn:microsoft.com/office/officeart/2008/layout/VerticalCurvedList"/>
    <dgm:cxn modelId="{1D392348-FD60-4C0B-9F58-4ED62AF12367}" type="presParOf" srcId="{F614574C-CB22-4DAC-BD03-2185877168AA}" destId="{9DDFE4BA-AEFB-4AB5-96A1-D734E197A10E}" srcOrd="1" destOrd="0" presId="urn:microsoft.com/office/officeart/2008/layout/VerticalCurvedList"/>
    <dgm:cxn modelId="{3C953A7F-70CB-4BBC-B061-98DEE4B05BD7}" type="presParOf" srcId="{F614574C-CB22-4DAC-BD03-2185877168AA}" destId="{3A98F571-21CE-4D65-A139-D65C97303823}" srcOrd="2" destOrd="0" presId="urn:microsoft.com/office/officeart/2008/layout/VerticalCurvedList"/>
    <dgm:cxn modelId="{C0D875AF-B6B5-4AC3-A18D-B25B46445DB6}" type="presParOf" srcId="{F614574C-CB22-4DAC-BD03-2185877168AA}" destId="{6BF82386-51C9-4F6E-9AF5-D271395AA324}" srcOrd="3" destOrd="0" presId="urn:microsoft.com/office/officeart/2008/layout/VerticalCurvedList"/>
    <dgm:cxn modelId="{E8BBC68B-0585-4FD9-98E6-C18460E5634E}" type="presParOf" srcId="{C1F0692B-B2F0-46B2-8903-3A12C76A0037}" destId="{D404D4DE-245B-48D7-8F35-D78CDB5EC270}" srcOrd="1" destOrd="0" presId="urn:microsoft.com/office/officeart/2008/layout/VerticalCurvedList"/>
    <dgm:cxn modelId="{D3E9D9DB-3F3D-4B23-80A8-5D112227174B}" type="presParOf" srcId="{C1F0692B-B2F0-46B2-8903-3A12C76A0037}" destId="{74216018-2B6A-44E4-8198-54B873DFFDAE}" srcOrd="2" destOrd="0" presId="urn:microsoft.com/office/officeart/2008/layout/VerticalCurvedList"/>
    <dgm:cxn modelId="{AC34345A-5818-4583-AA42-0E6A85514292}" type="presParOf" srcId="{74216018-2B6A-44E4-8198-54B873DFFDAE}" destId="{FE65AF49-5E0E-4189-8449-D89ABC13DFBC}" srcOrd="0" destOrd="0" presId="urn:microsoft.com/office/officeart/2008/layout/VerticalCurvedList"/>
    <dgm:cxn modelId="{14153CF0-5727-49C3-86EB-38457BC07AD6}" type="presParOf" srcId="{C1F0692B-B2F0-46B2-8903-3A12C76A0037}" destId="{8AEB062D-DBFD-4D2F-8687-4936A52A6051}" srcOrd="3" destOrd="0" presId="urn:microsoft.com/office/officeart/2008/layout/VerticalCurvedList"/>
    <dgm:cxn modelId="{E8BF0281-8E08-46B4-92A3-56E629D57CF1}" type="presParOf" srcId="{C1F0692B-B2F0-46B2-8903-3A12C76A0037}" destId="{AA9F393B-17AC-4E96-BC2A-7C319453AE34}" srcOrd="4" destOrd="0" presId="urn:microsoft.com/office/officeart/2008/layout/VerticalCurvedList"/>
    <dgm:cxn modelId="{306BAD8F-C7EF-441B-8138-77E914CF7CBC}" type="presParOf" srcId="{AA9F393B-17AC-4E96-BC2A-7C319453AE34}" destId="{F1B1E70B-79A2-4944-8990-DA56B7C347F6}" srcOrd="0" destOrd="0" presId="urn:microsoft.com/office/officeart/2008/layout/VerticalCurvedList"/>
    <dgm:cxn modelId="{58C31EEA-92B8-4EC4-BA95-B2754B23C6DB}" type="presParOf" srcId="{C1F0692B-B2F0-46B2-8903-3A12C76A0037}" destId="{20144AC2-0A95-4D9B-8BC7-EA93F9957093}" srcOrd="5" destOrd="0" presId="urn:microsoft.com/office/officeart/2008/layout/VerticalCurvedList"/>
    <dgm:cxn modelId="{55932200-A148-4381-8087-81DD9963F667}" type="presParOf" srcId="{C1F0692B-B2F0-46B2-8903-3A12C76A0037}" destId="{D3DDC5CF-6F5A-46F7-96AC-2EF28006FF50}" srcOrd="6" destOrd="0" presId="urn:microsoft.com/office/officeart/2008/layout/VerticalCurvedList"/>
    <dgm:cxn modelId="{6E4EBDDF-3F67-4271-B7EA-445BDD7B6912}" type="presParOf" srcId="{D3DDC5CF-6F5A-46F7-96AC-2EF28006FF50}" destId="{2C998509-62A1-4136-AF57-5224728BD4F3}" srcOrd="0" destOrd="0" presId="urn:microsoft.com/office/officeart/2008/layout/VerticalCurvedList"/>
    <dgm:cxn modelId="{2095AAE4-EDB7-48D6-8FF6-09EEF3DE8BA1}" type="presParOf" srcId="{C1F0692B-B2F0-46B2-8903-3A12C76A0037}" destId="{EFB563EF-9D9E-4C9B-9983-B8E798563548}" srcOrd="7" destOrd="0" presId="urn:microsoft.com/office/officeart/2008/layout/VerticalCurvedList"/>
    <dgm:cxn modelId="{6C8A7C6F-A82E-4985-89C3-3A029A827CC2}" type="presParOf" srcId="{C1F0692B-B2F0-46B2-8903-3A12C76A0037}" destId="{7E84E5FB-E54F-4322-A4A1-34ED9A947F2E}" srcOrd="8" destOrd="0" presId="urn:microsoft.com/office/officeart/2008/layout/VerticalCurvedList"/>
    <dgm:cxn modelId="{A87BED11-9352-4536-9858-D87B49BF666F}" type="presParOf" srcId="{7E84E5FB-E54F-4322-A4A1-34ED9A947F2E}" destId="{CFEA5634-F399-4DFC-AD4E-DEE449921B0F}" srcOrd="0" destOrd="0" presId="urn:microsoft.com/office/officeart/2008/layout/VerticalCurvedList"/>
    <dgm:cxn modelId="{83C0CA59-0A8A-4482-9341-7551671E4BF9}" type="presParOf" srcId="{C1F0692B-B2F0-46B2-8903-3A12C76A0037}" destId="{78469C69-209C-4705-9E80-81AD230BBED3}" srcOrd="9" destOrd="0" presId="urn:microsoft.com/office/officeart/2008/layout/VerticalCurvedList"/>
    <dgm:cxn modelId="{D4D9BE1C-BA5E-40F6-801D-E47CA67B9367}" type="presParOf" srcId="{C1F0692B-B2F0-46B2-8903-3A12C76A0037}" destId="{907C271E-B45D-4EB6-AA97-3B7E742284EB}" srcOrd="10" destOrd="0" presId="urn:microsoft.com/office/officeart/2008/layout/VerticalCurvedList"/>
    <dgm:cxn modelId="{34AF5BEE-A13D-4E35-9F57-F36EC24D6765}" type="presParOf" srcId="{907C271E-B45D-4EB6-AA97-3B7E742284EB}" destId="{26DCD78B-EC41-49C2-8E07-6A3F4E20A7C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55EBDA-7801-4BCC-B737-A11210A6E9C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639D116-DB9C-44CB-92FE-287E0F8A7C90}">
      <dgm:prSet phldrT="[Text]" custT="1"/>
      <dgm:spPr/>
      <dgm:t>
        <a:bodyPr/>
        <a:lstStyle/>
        <a:p>
          <a:pPr rtl="1"/>
          <a:r>
            <a:rPr lang="ar-BH" sz="2000" dirty="0"/>
            <a:t>ابراز المرأة بأدوار رئيسية أكبر في المسلسلات الدرامية  ، وتنويع  أدوارها .</a:t>
          </a:r>
          <a:endParaRPr lang="en-US" sz="2800" dirty="0"/>
        </a:p>
      </dgm:t>
    </dgm:pt>
    <dgm:pt modelId="{D320A260-E96F-40BA-A201-98B10F49637B}" type="parTrans" cxnId="{4F399126-75FC-47F6-A584-0F2763282E4D}">
      <dgm:prSet/>
      <dgm:spPr/>
      <dgm:t>
        <a:bodyPr/>
        <a:lstStyle/>
        <a:p>
          <a:endParaRPr lang="en-US" sz="2400"/>
        </a:p>
      </dgm:t>
    </dgm:pt>
    <dgm:pt modelId="{86A02EE9-B869-40D1-BB7A-80D536A113A8}" type="sibTrans" cxnId="{4F399126-75FC-47F6-A584-0F2763282E4D}">
      <dgm:prSet/>
      <dgm:spPr/>
      <dgm:t>
        <a:bodyPr/>
        <a:lstStyle/>
        <a:p>
          <a:endParaRPr lang="en-US" sz="2400"/>
        </a:p>
      </dgm:t>
    </dgm:pt>
    <dgm:pt modelId="{25C405E0-F359-4995-9993-67A5112347F3}">
      <dgm:prSet phldrT="[Text]" custT="1"/>
      <dgm:spPr/>
      <dgm:t>
        <a:bodyPr/>
        <a:lstStyle/>
        <a:p>
          <a:pPr rtl="1"/>
          <a:r>
            <a:rPr lang="ar-BH" sz="2000" dirty="0"/>
            <a:t>تجسيد قضايا المرأة بشكل شفاف وواضح دون المس بكرامتها أو وجودها المعنوي في الاسرة .</a:t>
          </a:r>
          <a:endParaRPr lang="en-US" sz="2800" dirty="0"/>
        </a:p>
      </dgm:t>
    </dgm:pt>
    <dgm:pt modelId="{2157F907-0D41-43A5-8EDC-27143F43BEB0}" type="parTrans" cxnId="{016F057F-8A9C-4A96-A62B-18DB4C8BBA39}">
      <dgm:prSet/>
      <dgm:spPr/>
      <dgm:t>
        <a:bodyPr/>
        <a:lstStyle/>
        <a:p>
          <a:endParaRPr lang="en-US" sz="2400"/>
        </a:p>
      </dgm:t>
    </dgm:pt>
    <dgm:pt modelId="{33AC5D8A-F84C-41E7-BA0B-916F540F0AE2}" type="sibTrans" cxnId="{016F057F-8A9C-4A96-A62B-18DB4C8BBA39}">
      <dgm:prSet/>
      <dgm:spPr/>
      <dgm:t>
        <a:bodyPr/>
        <a:lstStyle/>
        <a:p>
          <a:endParaRPr lang="en-US" sz="2400"/>
        </a:p>
      </dgm:t>
    </dgm:pt>
    <dgm:pt modelId="{08716D27-D723-49DB-8087-B45E4DE061C2}">
      <dgm:prSet phldrT="[Text]" custT="1"/>
      <dgm:spPr/>
      <dgm:t>
        <a:bodyPr/>
        <a:lstStyle/>
        <a:p>
          <a:pPr rtl="1"/>
          <a:r>
            <a:rPr lang="ar-BH" sz="2000" dirty="0"/>
            <a:t>وضع حلول ومعالجات درامية رصينة لقضايا العنف ضد المرأة بشكل خاص . </a:t>
          </a:r>
          <a:endParaRPr lang="en-US" sz="2000" dirty="0"/>
        </a:p>
      </dgm:t>
    </dgm:pt>
    <dgm:pt modelId="{3B55CDAC-6CDB-45EE-A6BB-79D1A07433F8}" type="parTrans" cxnId="{AD6B15A7-BBD9-4C3B-B4E5-44CF408D1DED}">
      <dgm:prSet/>
      <dgm:spPr/>
      <dgm:t>
        <a:bodyPr/>
        <a:lstStyle/>
        <a:p>
          <a:endParaRPr lang="en-US" sz="2400"/>
        </a:p>
      </dgm:t>
    </dgm:pt>
    <dgm:pt modelId="{F3937CD5-C0C6-4EB9-9690-2E35F7E18CAE}" type="sibTrans" cxnId="{AD6B15A7-BBD9-4C3B-B4E5-44CF408D1DED}">
      <dgm:prSet/>
      <dgm:spPr/>
      <dgm:t>
        <a:bodyPr/>
        <a:lstStyle/>
        <a:p>
          <a:endParaRPr lang="en-US" sz="2400"/>
        </a:p>
      </dgm:t>
    </dgm:pt>
    <dgm:pt modelId="{D3B65C3D-0B81-424B-A454-D68D5A1AD940}">
      <dgm:prSet phldrT="[Text]" custT="1"/>
      <dgm:spPr/>
      <dgm:t>
        <a:bodyPr/>
        <a:lstStyle/>
        <a:p>
          <a:pPr rtl="1"/>
          <a:r>
            <a:rPr lang="ar-BH" sz="2000" dirty="0"/>
            <a:t>عكس الواقع الذي تعيشه المرأة الخليجية من خلال الدراما، وعدم تنميط صورة المرأة في الدراما الخليجية .</a:t>
          </a:r>
          <a:endParaRPr lang="en-US" sz="2000" dirty="0"/>
        </a:p>
      </dgm:t>
    </dgm:pt>
    <dgm:pt modelId="{FBA2DF66-534F-44A7-B071-12214CECA593}" type="parTrans" cxnId="{22400B88-68D8-40A0-BFB1-D4951F25A55A}">
      <dgm:prSet/>
      <dgm:spPr/>
      <dgm:t>
        <a:bodyPr/>
        <a:lstStyle/>
        <a:p>
          <a:endParaRPr lang="en-US" sz="2400"/>
        </a:p>
      </dgm:t>
    </dgm:pt>
    <dgm:pt modelId="{1BA88987-D6B6-4B7E-B125-F1B0922154AD}" type="sibTrans" cxnId="{22400B88-68D8-40A0-BFB1-D4951F25A55A}">
      <dgm:prSet/>
      <dgm:spPr/>
      <dgm:t>
        <a:bodyPr/>
        <a:lstStyle/>
        <a:p>
          <a:endParaRPr lang="en-US" sz="2400"/>
        </a:p>
      </dgm:t>
    </dgm:pt>
    <dgm:pt modelId="{8A5FBA67-BDEE-4F02-B3CE-863996AEE50A}" type="pres">
      <dgm:prSet presAssocID="{3055EBDA-7801-4BCC-B737-A11210A6E9C2}" presName="Name0" presStyleCnt="0">
        <dgm:presLayoutVars>
          <dgm:chMax val="7"/>
          <dgm:chPref val="7"/>
          <dgm:dir val="rev"/>
        </dgm:presLayoutVars>
      </dgm:prSet>
      <dgm:spPr/>
      <dgm:t>
        <a:bodyPr/>
        <a:lstStyle/>
        <a:p>
          <a:endParaRPr lang="en-US"/>
        </a:p>
      </dgm:t>
    </dgm:pt>
    <dgm:pt modelId="{C1F0692B-B2F0-46B2-8903-3A12C76A0037}" type="pres">
      <dgm:prSet presAssocID="{3055EBDA-7801-4BCC-B737-A11210A6E9C2}" presName="Name1" presStyleCnt="0"/>
      <dgm:spPr/>
    </dgm:pt>
    <dgm:pt modelId="{F614574C-CB22-4DAC-BD03-2185877168AA}" type="pres">
      <dgm:prSet presAssocID="{3055EBDA-7801-4BCC-B737-A11210A6E9C2}" presName="cycle" presStyleCnt="0"/>
      <dgm:spPr/>
    </dgm:pt>
    <dgm:pt modelId="{10CC47AE-60EC-4B1A-B638-AF3A72BAB6C8}" type="pres">
      <dgm:prSet presAssocID="{3055EBDA-7801-4BCC-B737-A11210A6E9C2}" presName="srcNode" presStyleLbl="node1" presStyleIdx="0" presStyleCnt="4"/>
      <dgm:spPr/>
    </dgm:pt>
    <dgm:pt modelId="{9DDFE4BA-AEFB-4AB5-96A1-D734E197A10E}" type="pres">
      <dgm:prSet presAssocID="{3055EBDA-7801-4BCC-B737-A11210A6E9C2}" presName="conn" presStyleLbl="parChTrans1D2" presStyleIdx="0" presStyleCnt="1"/>
      <dgm:spPr/>
      <dgm:t>
        <a:bodyPr/>
        <a:lstStyle/>
        <a:p>
          <a:endParaRPr lang="en-US"/>
        </a:p>
      </dgm:t>
    </dgm:pt>
    <dgm:pt modelId="{3A98F571-21CE-4D65-A139-D65C97303823}" type="pres">
      <dgm:prSet presAssocID="{3055EBDA-7801-4BCC-B737-A11210A6E9C2}" presName="extraNode" presStyleLbl="node1" presStyleIdx="0" presStyleCnt="4"/>
      <dgm:spPr/>
    </dgm:pt>
    <dgm:pt modelId="{6BF82386-51C9-4F6E-9AF5-D271395AA324}" type="pres">
      <dgm:prSet presAssocID="{3055EBDA-7801-4BCC-B737-A11210A6E9C2}" presName="dstNode" presStyleLbl="node1" presStyleIdx="0" presStyleCnt="4"/>
      <dgm:spPr/>
    </dgm:pt>
    <dgm:pt modelId="{D404D4DE-245B-48D7-8F35-D78CDB5EC270}" type="pres">
      <dgm:prSet presAssocID="{8639D116-DB9C-44CB-92FE-287E0F8A7C90}" presName="text_1" presStyleLbl="node1" presStyleIdx="0" presStyleCnt="4" custScaleX="98003">
        <dgm:presLayoutVars>
          <dgm:bulletEnabled val="1"/>
        </dgm:presLayoutVars>
      </dgm:prSet>
      <dgm:spPr/>
      <dgm:t>
        <a:bodyPr/>
        <a:lstStyle/>
        <a:p>
          <a:endParaRPr lang="en-US"/>
        </a:p>
      </dgm:t>
    </dgm:pt>
    <dgm:pt modelId="{74216018-2B6A-44E4-8198-54B873DFFDAE}" type="pres">
      <dgm:prSet presAssocID="{8639D116-DB9C-44CB-92FE-287E0F8A7C90}" presName="accent_1" presStyleCnt="0"/>
      <dgm:spPr/>
    </dgm:pt>
    <dgm:pt modelId="{FE65AF49-5E0E-4189-8449-D89ABC13DFBC}" type="pres">
      <dgm:prSet presAssocID="{8639D116-DB9C-44CB-92FE-287E0F8A7C90}" presName="accentRepeatNode" presStyleLbl="solidFgAcc1" presStyleIdx="0" presStyleCnt="4"/>
      <dgm:spPr/>
    </dgm:pt>
    <dgm:pt modelId="{8AEB062D-DBFD-4D2F-8687-4936A52A6051}" type="pres">
      <dgm:prSet presAssocID="{25C405E0-F359-4995-9993-67A5112347F3}" presName="text_2" presStyleLbl="node1" presStyleIdx="1" presStyleCnt="4">
        <dgm:presLayoutVars>
          <dgm:bulletEnabled val="1"/>
        </dgm:presLayoutVars>
      </dgm:prSet>
      <dgm:spPr/>
      <dgm:t>
        <a:bodyPr/>
        <a:lstStyle/>
        <a:p>
          <a:endParaRPr lang="en-US"/>
        </a:p>
      </dgm:t>
    </dgm:pt>
    <dgm:pt modelId="{AA9F393B-17AC-4E96-BC2A-7C319453AE34}" type="pres">
      <dgm:prSet presAssocID="{25C405E0-F359-4995-9993-67A5112347F3}" presName="accent_2" presStyleCnt="0"/>
      <dgm:spPr/>
    </dgm:pt>
    <dgm:pt modelId="{F1B1E70B-79A2-4944-8990-DA56B7C347F6}" type="pres">
      <dgm:prSet presAssocID="{25C405E0-F359-4995-9993-67A5112347F3}" presName="accentRepeatNode" presStyleLbl="solidFgAcc1" presStyleIdx="1" presStyleCnt="4"/>
      <dgm:spPr/>
    </dgm:pt>
    <dgm:pt modelId="{20144AC2-0A95-4D9B-8BC7-EA93F9957093}" type="pres">
      <dgm:prSet presAssocID="{08716D27-D723-49DB-8087-B45E4DE061C2}" presName="text_3" presStyleLbl="node1" presStyleIdx="2" presStyleCnt="4">
        <dgm:presLayoutVars>
          <dgm:bulletEnabled val="1"/>
        </dgm:presLayoutVars>
      </dgm:prSet>
      <dgm:spPr/>
      <dgm:t>
        <a:bodyPr/>
        <a:lstStyle/>
        <a:p>
          <a:endParaRPr lang="en-US"/>
        </a:p>
      </dgm:t>
    </dgm:pt>
    <dgm:pt modelId="{D3DDC5CF-6F5A-46F7-96AC-2EF28006FF50}" type="pres">
      <dgm:prSet presAssocID="{08716D27-D723-49DB-8087-B45E4DE061C2}" presName="accent_3" presStyleCnt="0"/>
      <dgm:spPr/>
    </dgm:pt>
    <dgm:pt modelId="{2C998509-62A1-4136-AF57-5224728BD4F3}" type="pres">
      <dgm:prSet presAssocID="{08716D27-D723-49DB-8087-B45E4DE061C2}" presName="accentRepeatNode" presStyleLbl="solidFgAcc1" presStyleIdx="2" presStyleCnt="4"/>
      <dgm:spPr/>
    </dgm:pt>
    <dgm:pt modelId="{EFB563EF-9D9E-4C9B-9983-B8E798563548}" type="pres">
      <dgm:prSet presAssocID="{D3B65C3D-0B81-424B-A454-D68D5A1AD940}" presName="text_4" presStyleLbl="node1" presStyleIdx="3" presStyleCnt="4">
        <dgm:presLayoutVars>
          <dgm:bulletEnabled val="1"/>
        </dgm:presLayoutVars>
      </dgm:prSet>
      <dgm:spPr/>
      <dgm:t>
        <a:bodyPr/>
        <a:lstStyle/>
        <a:p>
          <a:endParaRPr lang="en-US"/>
        </a:p>
      </dgm:t>
    </dgm:pt>
    <dgm:pt modelId="{7E84E5FB-E54F-4322-A4A1-34ED9A947F2E}" type="pres">
      <dgm:prSet presAssocID="{D3B65C3D-0B81-424B-A454-D68D5A1AD940}" presName="accent_4" presStyleCnt="0"/>
      <dgm:spPr/>
    </dgm:pt>
    <dgm:pt modelId="{CFEA5634-F399-4DFC-AD4E-DEE449921B0F}" type="pres">
      <dgm:prSet presAssocID="{D3B65C3D-0B81-424B-A454-D68D5A1AD940}" presName="accentRepeatNode" presStyleLbl="solidFgAcc1" presStyleIdx="3" presStyleCnt="4"/>
      <dgm:spPr/>
    </dgm:pt>
  </dgm:ptLst>
  <dgm:cxnLst>
    <dgm:cxn modelId="{95642677-ED08-44A4-92F1-35B0DCB9C8A5}" type="presOf" srcId="{3055EBDA-7801-4BCC-B737-A11210A6E9C2}" destId="{8A5FBA67-BDEE-4F02-B3CE-863996AEE50A}" srcOrd="0" destOrd="0" presId="urn:microsoft.com/office/officeart/2008/layout/VerticalCurvedList"/>
    <dgm:cxn modelId="{016F057F-8A9C-4A96-A62B-18DB4C8BBA39}" srcId="{3055EBDA-7801-4BCC-B737-A11210A6E9C2}" destId="{25C405E0-F359-4995-9993-67A5112347F3}" srcOrd="1" destOrd="0" parTransId="{2157F907-0D41-43A5-8EDC-27143F43BEB0}" sibTransId="{33AC5D8A-F84C-41E7-BA0B-916F540F0AE2}"/>
    <dgm:cxn modelId="{BA771BBC-8AEE-4A4A-A1CD-B8572C982BF3}" type="presOf" srcId="{8639D116-DB9C-44CB-92FE-287E0F8A7C90}" destId="{D404D4DE-245B-48D7-8F35-D78CDB5EC270}" srcOrd="0" destOrd="0" presId="urn:microsoft.com/office/officeart/2008/layout/VerticalCurvedList"/>
    <dgm:cxn modelId="{AD6B15A7-BBD9-4C3B-B4E5-44CF408D1DED}" srcId="{3055EBDA-7801-4BCC-B737-A11210A6E9C2}" destId="{08716D27-D723-49DB-8087-B45E4DE061C2}" srcOrd="2" destOrd="0" parTransId="{3B55CDAC-6CDB-45EE-A6BB-79D1A07433F8}" sibTransId="{F3937CD5-C0C6-4EB9-9690-2E35F7E18CAE}"/>
    <dgm:cxn modelId="{4F399126-75FC-47F6-A584-0F2763282E4D}" srcId="{3055EBDA-7801-4BCC-B737-A11210A6E9C2}" destId="{8639D116-DB9C-44CB-92FE-287E0F8A7C90}" srcOrd="0" destOrd="0" parTransId="{D320A260-E96F-40BA-A201-98B10F49637B}" sibTransId="{86A02EE9-B869-40D1-BB7A-80D536A113A8}"/>
    <dgm:cxn modelId="{47643658-C449-4C45-BF38-9B60420011DF}" type="presOf" srcId="{D3B65C3D-0B81-424B-A454-D68D5A1AD940}" destId="{EFB563EF-9D9E-4C9B-9983-B8E798563548}" srcOrd="0" destOrd="0" presId="urn:microsoft.com/office/officeart/2008/layout/VerticalCurvedList"/>
    <dgm:cxn modelId="{F6F755E7-0974-43E7-9A9F-AEFEB588793F}" type="presOf" srcId="{08716D27-D723-49DB-8087-B45E4DE061C2}" destId="{20144AC2-0A95-4D9B-8BC7-EA93F9957093}" srcOrd="0" destOrd="0" presId="urn:microsoft.com/office/officeart/2008/layout/VerticalCurvedList"/>
    <dgm:cxn modelId="{22400B88-68D8-40A0-BFB1-D4951F25A55A}" srcId="{3055EBDA-7801-4BCC-B737-A11210A6E9C2}" destId="{D3B65C3D-0B81-424B-A454-D68D5A1AD940}" srcOrd="3" destOrd="0" parTransId="{FBA2DF66-534F-44A7-B071-12214CECA593}" sibTransId="{1BA88987-D6B6-4B7E-B125-F1B0922154AD}"/>
    <dgm:cxn modelId="{871EA607-6129-48C3-8366-79FC2235F3C5}" type="presOf" srcId="{86A02EE9-B869-40D1-BB7A-80D536A113A8}" destId="{9DDFE4BA-AEFB-4AB5-96A1-D734E197A10E}" srcOrd="0" destOrd="0" presId="urn:microsoft.com/office/officeart/2008/layout/VerticalCurvedList"/>
    <dgm:cxn modelId="{8CA67D06-5577-4D1B-BC94-B8E0354F7CD5}" type="presOf" srcId="{25C405E0-F359-4995-9993-67A5112347F3}" destId="{8AEB062D-DBFD-4D2F-8687-4936A52A6051}" srcOrd="0" destOrd="0" presId="urn:microsoft.com/office/officeart/2008/layout/VerticalCurvedList"/>
    <dgm:cxn modelId="{6FACC903-793D-46CB-B2D8-724861DBE18C}" type="presParOf" srcId="{8A5FBA67-BDEE-4F02-B3CE-863996AEE50A}" destId="{C1F0692B-B2F0-46B2-8903-3A12C76A0037}" srcOrd="0" destOrd="0" presId="urn:microsoft.com/office/officeart/2008/layout/VerticalCurvedList"/>
    <dgm:cxn modelId="{2CF7A453-D85D-475B-887F-3A84F9690980}" type="presParOf" srcId="{C1F0692B-B2F0-46B2-8903-3A12C76A0037}" destId="{F614574C-CB22-4DAC-BD03-2185877168AA}" srcOrd="0" destOrd="0" presId="urn:microsoft.com/office/officeart/2008/layout/VerticalCurvedList"/>
    <dgm:cxn modelId="{9C13D8E0-4EEA-428D-A695-F0E2D354A448}" type="presParOf" srcId="{F614574C-CB22-4DAC-BD03-2185877168AA}" destId="{10CC47AE-60EC-4B1A-B638-AF3A72BAB6C8}" srcOrd="0" destOrd="0" presId="urn:microsoft.com/office/officeart/2008/layout/VerticalCurvedList"/>
    <dgm:cxn modelId="{1D392348-FD60-4C0B-9F58-4ED62AF12367}" type="presParOf" srcId="{F614574C-CB22-4DAC-BD03-2185877168AA}" destId="{9DDFE4BA-AEFB-4AB5-96A1-D734E197A10E}" srcOrd="1" destOrd="0" presId="urn:microsoft.com/office/officeart/2008/layout/VerticalCurvedList"/>
    <dgm:cxn modelId="{3C953A7F-70CB-4BBC-B061-98DEE4B05BD7}" type="presParOf" srcId="{F614574C-CB22-4DAC-BD03-2185877168AA}" destId="{3A98F571-21CE-4D65-A139-D65C97303823}" srcOrd="2" destOrd="0" presId="urn:microsoft.com/office/officeart/2008/layout/VerticalCurvedList"/>
    <dgm:cxn modelId="{C0D875AF-B6B5-4AC3-A18D-B25B46445DB6}" type="presParOf" srcId="{F614574C-CB22-4DAC-BD03-2185877168AA}" destId="{6BF82386-51C9-4F6E-9AF5-D271395AA324}" srcOrd="3" destOrd="0" presId="urn:microsoft.com/office/officeart/2008/layout/VerticalCurvedList"/>
    <dgm:cxn modelId="{E8BBC68B-0585-4FD9-98E6-C18460E5634E}" type="presParOf" srcId="{C1F0692B-B2F0-46B2-8903-3A12C76A0037}" destId="{D404D4DE-245B-48D7-8F35-D78CDB5EC270}" srcOrd="1" destOrd="0" presId="urn:microsoft.com/office/officeart/2008/layout/VerticalCurvedList"/>
    <dgm:cxn modelId="{D3E9D9DB-3F3D-4B23-80A8-5D112227174B}" type="presParOf" srcId="{C1F0692B-B2F0-46B2-8903-3A12C76A0037}" destId="{74216018-2B6A-44E4-8198-54B873DFFDAE}" srcOrd="2" destOrd="0" presId="urn:microsoft.com/office/officeart/2008/layout/VerticalCurvedList"/>
    <dgm:cxn modelId="{AC34345A-5818-4583-AA42-0E6A85514292}" type="presParOf" srcId="{74216018-2B6A-44E4-8198-54B873DFFDAE}" destId="{FE65AF49-5E0E-4189-8449-D89ABC13DFBC}" srcOrd="0" destOrd="0" presId="urn:microsoft.com/office/officeart/2008/layout/VerticalCurvedList"/>
    <dgm:cxn modelId="{14153CF0-5727-49C3-86EB-38457BC07AD6}" type="presParOf" srcId="{C1F0692B-B2F0-46B2-8903-3A12C76A0037}" destId="{8AEB062D-DBFD-4D2F-8687-4936A52A6051}" srcOrd="3" destOrd="0" presId="urn:microsoft.com/office/officeart/2008/layout/VerticalCurvedList"/>
    <dgm:cxn modelId="{E8BF0281-8E08-46B4-92A3-56E629D57CF1}" type="presParOf" srcId="{C1F0692B-B2F0-46B2-8903-3A12C76A0037}" destId="{AA9F393B-17AC-4E96-BC2A-7C319453AE34}" srcOrd="4" destOrd="0" presId="urn:microsoft.com/office/officeart/2008/layout/VerticalCurvedList"/>
    <dgm:cxn modelId="{306BAD8F-C7EF-441B-8138-77E914CF7CBC}" type="presParOf" srcId="{AA9F393B-17AC-4E96-BC2A-7C319453AE34}" destId="{F1B1E70B-79A2-4944-8990-DA56B7C347F6}" srcOrd="0" destOrd="0" presId="urn:microsoft.com/office/officeart/2008/layout/VerticalCurvedList"/>
    <dgm:cxn modelId="{58C31EEA-92B8-4EC4-BA95-B2754B23C6DB}" type="presParOf" srcId="{C1F0692B-B2F0-46B2-8903-3A12C76A0037}" destId="{20144AC2-0A95-4D9B-8BC7-EA93F9957093}" srcOrd="5" destOrd="0" presId="urn:microsoft.com/office/officeart/2008/layout/VerticalCurvedList"/>
    <dgm:cxn modelId="{55932200-A148-4381-8087-81DD9963F667}" type="presParOf" srcId="{C1F0692B-B2F0-46B2-8903-3A12C76A0037}" destId="{D3DDC5CF-6F5A-46F7-96AC-2EF28006FF50}" srcOrd="6" destOrd="0" presId="urn:microsoft.com/office/officeart/2008/layout/VerticalCurvedList"/>
    <dgm:cxn modelId="{6E4EBDDF-3F67-4271-B7EA-445BDD7B6912}" type="presParOf" srcId="{D3DDC5CF-6F5A-46F7-96AC-2EF28006FF50}" destId="{2C998509-62A1-4136-AF57-5224728BD4F3}" srcOrd="0" destOrd="0" presId="urn:microsoft.com/office/officeart/2008/layout/VerticalCurvedList"/>
    <dgm:cxn modelId="{2095AAE4-EDB7-48D6-8FF6-09EEF3DE8BA1}" type="presParOf" srcId="{C1F0692B-B2F0-46B2-8903-3A12C76A0037}" destId="{EFB563EF-9D9E-4C9B-9983-B8E798563548}" srcOrd="7" destOrd="0" presId="urn:microsoft.com/office/officeart/2008/layout/VerticalCurvedList"/>
    <dgm:cxn modelId="{6C8A7C6F-A82E-4985-89C3-3A029A827CC2}" type="presParOf" srcId="{C1F0692B-B2F0-46B2-8903-3A12C76A0037}" destId="{7E84E5FB-E54F-4322-A4A1-34ED9A947F2E}" srcOrd="8" destOrd="0" presId="urn:microsoft.com/office/officeart/2008/layout/VerticalCurvedList"/>
    <dgm:cxn modelId="{A87BED11-9352-4536-9858-D87B49BF666F}" type="presParOf" srcId="{7E84E5FB-E54F-4322-A4A1-34ED9A947F2E}" destId="{CFEA5634-F399-4DFC-AD4E-DEE449921B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55EBDA-7801-4BCC-B737-A11210A6E9C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639D116-DB9C-44CB-92FE-287E0F8A7C90}">
      <dgm:prSet phldrT="[Text]" custT="1"/>
      <dgm:spPr/>
      <dgm:t>
        <a:bodyPr/>
        <a:lstStyle/>
        <a:p>
          <a:pPr rtl="1"/>
          <a:r>
            <a:rPr lang="ar-BH" sz="2000" dirty="0"/>
            <a:t>تعميق الوعي الانساني والاخلاقي بحقوق المرأة عبر الدراما الخليجية الهادفة .</a:t>
          </a:r>
          <a:endParaRPr lang="en-US" sz="2800" dirty="0"/>
        </a:p>
      </dgm:t>
    </dgm:pt>
    <dgm:pt modelId="{D320A260-E96F-40BA-A201-98B10F49637B}" type="parTrans" cxnId="{4F399126-75FC-47F6-A584-0F2763282E4D}">
      <dgm:prSet/>
      <dgm:spPr/>
      <dgm:t>
        <a:bodyPr/>
        <a:lstStyle/>
        <a:p>
          <a:endParaRPr lang="en-US" sz="2400"/>
        </a:p>
      </dgm:t>
    </dgm:pt>
    <dgm:pt modelId="{86A02EE9-B869-40D1-BB7A-80D536A113A8}" type="sibTrans" cxnId="{4F399126-75FC-47F6-A584-0F2763282E4D}">
      <dgm:prSet/>
      <dgm:spPr/>
      <dgm:t>
        <a:bodyPr/>
        <a:lstStyle/>
        <a:p>
          <a:endParaRPr lang="en-US" sz="2400"/>
        </a:p>
      </dgm:t>
    </dgm:pt>
    <dgm:pt modelId="{25C405E0-F359-4995-9993-67A5112347F3}">
      <dgm:prSet phldrT="[Text]" custT="1"/>
      <dgm:spPr/>
      <dgm:t>
        <a:bodyPr/>
        <a:lstStyle/>
        <a:p>
          <a:pPr rtl="1"/>
          <a:r>
            <a:rPr lang="ar-BH" sz="2000" dirty="0"/>
            <a:t>التأكيد  من خلال مضامين  </a:t>
          </a:r>
          <a:r>
            <a:rPr lang="ar-BH" sz="2000" dirty="0" err="1"/>
            <a:t>الدرما</a:t>
          </a:r>
          <a:r>
            <a:rPr lang="ar-BH" sz="2000" dirty="0"/>
            <a:t> الخليجية على ابراز  القضايا التي تعاني منها المرأة في المجتمع الخليجي .</a:t>
          </a:r>
          <a:endParaRPr lang="en-US" sz="2800" dirty="0"/>
        </a:p>
      </dgm:t>
    </dgm:pt>
    <dgm:pt modelId="{2157F907-0D41-43A5-8EDC-27143F43BEB0}" type="parTrans" cxnId="{016F057F-8A9C-4A96-A62B-18DB4C8BBA39}">
      <dgm:prSet/>
      <dgm:spPr/>
      <dgm:t>
        <a:bodyPr/>
        <a:lstStyle/>
        <a:p>
          <a:endParaRPr lang="en-US" sz="2400"/>
        </a:p>
      </dgm:t>
    </dgm:pt>
    <dgm:pt modelId="{33AC5D8A-F84C-41E7-BA0B-916F540F0AE2}" type="sibTrans" cxnId="{016F057F-8A9C-4A96-A62B-18DB4C8BBA39}">
      <dgm:prSet/>
      <dgm:spPr/>
      <dgm:t>
        <a:bodyPr/>
        <a:lstStyle/>
        <a:p>
          <a:endParaRPr lang="en-US" sz="2400"/>
        </a:p>
      </dgm:t>
    </dgm:pt>
    <dgm:pt modelId="{08716D27-D723-49DB-8087-B45E4DE061C2}">
      <dgm:prSet phldrT="[Text]" custT="1"/>
      <dgm:spPr/>
      <dgm:t>
        <a:bodyPr/>
        <a:lstStyle/>
        <a:p>
          <a:pPr rtl="1"/>
          <a:r>
            <a:rPr lang="ar-BH" sz="2000" dirty="0"/>
            <a:t>الابتعاد عن تشويه وتنميط صورة المرأة الخليجية من خلال بعض المشاهد  الدرامية في المسلسلات  الخليجية، ونقل الصورة الايجابية  والواقعية عن المرأة في المجتمعات الخليجية. </a:t>
          </a:r>
          <a:endParaRPr lang="en-US" sz="2000" dirty="0"/>
        </a:p>
      </dgm:t>
    </dgm:pt>
    <dgm:pt modelId="{3B55CDAC-6CDB-45EE-A6BB-79D1A07433F8}" type="parTrans" cxnId="{AD6B15A7-BBD9-4C3B-B4E5-44CF408D1DED}">
      <dgm:prSet/>
      <dgm:spPr/>
      <dgm:t>
        <a:bodyPr/>
        <a:lstStyle/>
        <a:p>
          <a:endParaRPr lang="en-US" sz="2400"/>
        </a:p>
      </dgm:t>
    </dgm:pt>
    <dgm:pt modelId="{F3937CD5-C0C6-4EB9-9690-2E35F7E18CAE}" type="sibTrans" cxnId="{AD6B15A7-BBD9-4C3B-B4E5-44CF408D1DED}">
      <dgm:prSet/>
      <dgm:spPr/>
      <dgm:t>
        <a:bodyPr/>
        <a:lstStyle/>
        <a:p>
          <a:endParaRPr lang="en-US" sz="2400"/>
        </a:p>
      </dgm:t>
    </dgm:pt>
    <dgm:pt modelId="{D3B65C3D-0B81-424B-A454-D68D5A1AD940}">
      <dgm:prSet phldrT="[Text]" custT="1"/>
      <dgm:spPr/>
      <dgm:t>
        <a:bodyPr/>
        <a:lstStyle/>
        <a:p>
          <a:pPr rtl="1"/>
          <a:r>
            <a:rPr lang="ar-BH" sz="2000" dirty="0"/>
            <a:t>خلق صورة ذهنية إيجابية عن المرأة الخليجية من خلال إظهار مستواها التعليمي والثقافي بشكل واضح، وادوارها داخل منظومة الاسرة، </a:t>
          </a:r>
          <a:r>
            <a:rPr lang="ar-BH" sz="2000" dirty="0" err="1"/>
            <a:t>وأسهامتها</a:t>
          </a:r>
          <a:r>
            <a:rPr lang="ar-BH" sz="2000" dirty="0"/>
            <a:t> في المجتمع .</a:t>
          </a:r>
          <a:endParaRPr lang="en-US" sz="2000" dirty="0"/>
        </a:p>
      </dgm:t>
    </dgm:pt>
    <dgm:pt modelId="{FBA2DF66-534F-44A7-B071-12214CECA593}" type="parTrans" cxnId="{22400B88-68D8-40A0-BFB1-D4951F25A55A}">
      <dgm:prSet/>
      <dgm:spPr/>
      <dgm:t>
        <a:bodyPr/>
        <a:lstStyle/>
        <a:p>
          <a:endParaRPr lang="en-US" sz="2400"/>
        </a:p>
      </dgm:t>
    </dgm:pt>
    <dgm:pt modelId="{1BA88987-D6B6-4B7E-B125-F1B0922154AD}" type="sibTrans" cxnId="{22400B88-68D8-40A0-BFB1-D4951F25A55A}">
      <dgm:prSet/>
      <dgm:spPr/>
      <dgm:t>
        <a:bodyPr/>
        <a:lstStyle/>
        <a:p>
          <a:endParaRPr lang="en-US" sz="2400"/>
        </a:p>
      </dgm:t>
    </dgm:pt>
    <dgm:pt modelId="{8A5FBA67-BDEE-4F02-B3CE-863996AEE50A}" type="pres">
      <dgm:prSet presAssocID="{3055EBDA-7801-4BCC-B737-A11210A6E9C2}" presName="Name0" presStyleCnt="0">
        <dgm:presLayoutVars>
          <dgm:chMax val="7"/>
          <dgm:chPref val="7"/>
          <dgm:dir val="rev"/>
        </dgm:presLayoutVars>
      </dgm:prSet>
      <dgm:spPr/>
      <dgm:t>
        <a:bodyPr/>
        <a:lstStyle/>
        <a:p>
          <a:endParaRPr lang="en-US"/>
        </a:p>
      </dgm:t>
    </dgm:pt>
    <dgm:pt modelId="{C1F0692B-B2F0-46B2-8903-3A12C76A0037}" type="pres">
      <dgm:prSet presAssocID="{3055EBDA-7801-4BCC-B737-A11210A6E9C2}" presName="Name1" presStyleCnt="0"/>
      <dgm:spPr/>
    </dgm:pt>
    <dgm:pt modelId="{F614574C-CB22-4DAC-BD03-2185877168AA}" type="pres">
      <dgm:prSet presAssocID="{3055EBDA-7801-4BCC-B737-A11210A6E9C2}" presName="cycle" presStyleCnt="0"/>
      <dgm:spPr/>
    </dgm:pt>
    <dgm:pt modelId="{10CC47AE-60EC-4B1A-B638-AF3A72BAB6C8}" type="pres">
      <dgm:prSet presAssocID="{3055EBDA-7801-4BCC-B737-A11210A6E9C2}" presName="srcNode" presStyleLbl="node1" presStyleIdx="0" presStyleCnt="4"/>
      <dgm:spPr/>
    </dgm:pt>
    <dgm:pt modelId="{9DDFE4BA-AEFB-4AB5-96A1-D734E197A10E}" type="pres">
      <dgm:prSet presAssocID="{3055EBDA-7801-4BCC-B737-A11210A6E9C2}" presName="conn" presStyleLbl="parChTrans1D2" presStyleIdx="0" presStyleCnt="1"/>
      <dgm:spPr/>
      <dgm:t>
        <a:bodyPr/>
        <a:lstStyle/>
        <a:p>
          <a:endParaRPr lang="en-US"/>
        </a:p>
      </dgm:t>
    </dgm:pt>
    <dgm:pt modelId="{3A98F571-21CE-4D65-A139-D65C97303823}" type="pres">
      <dgm:prSet presAssocID="{3055EBDA-7801-4BCC-B737-A11210A6E9C2}" presName="extraNode" presStyleLbl="node1" presStyleIdx="0" presStyleCnt="4"/>
      <dgm:spPr/>
    </dgm:pt>
    <dgm:pt modelId="{6BF82386-51C9-4F6E-9AF5-D271395AA324}" type="pres">
      <dgm:prSet presAssocID="{3055EBDA-7801-4BCC-B737-A11210A6E9C2}" presName="dstNode" presStyleLbl="node1" presStyleIdx="0" presStyleCnt="4"/>
      <dgm:spPr/>
    </dgm:pt>
    <dgm:pt modelId="{D404D4DE-245B-48D7-8F35-D78CDB5EC270}" type="pres">
      <dgm:prSet presAssocID="{8639D116-DB9C-44CB-92FE-287E0F8A7C90}" presName="text_1" presStyleLbl="node1" presStyleIdx="0" presStyleCnt="4" custScaleX="98003">
        <dgm:presLayoutVars>
          <dgm:bulletEnabled val="1"/>
        </dgm:presLayoutVars>
      </dgm:prSet>
      <dgm:spPr/>
      <dgm:t>
        <a:bodyPr/>
        <a:lstStyle/>
        <a:p>
          <a:endParaRPr lang="en-US"/>
        </a:p>
      </dgm:t>
    </dgm:pt>
    <dgm:pt modelId="{74216018-2B6A-44E4-8198-54B873DFFDAE}" type="pres">
      <dgm:prSet presAssocID="{8639D116-DB9C-44CB-92FE-287E0F8A7C90}" presName="accent_1" presStyleCnt="0"/>
      <dgm:spPr/>
    </dgm:pt>
    <dgm:pt modelId="{FE65AF49-5E0E-4189-8449-D89ABC13DFBC}" type="pres">
      <dgm:prSet presAssocID="{8639D116-DB9C-44CB-92FE-287E0F8A7C90}" presName="accentRepeatNode" presStyleLbl="solidFgAcc1" presStyleIdx="0" presStyleCnt="4"/>
      <dgm:spPr/>
    </dgm:pt>
    <dgm:pt modelId="{8AEB062D-DBFD-4D2F-8687-4936A52A6051}" type="pres">
      <dgm:prSet presAssocID="{25C405E0-F359-4995-9993-67A5112347F3}" presName="text_2" presStyleLbl="node1" presStyleIdx="1" presStyleCnt="4">
        <dgm:presLayoutVars>
          <dgm:bulletEnabled val="1"/>
        </dgm:presLayoutVars>
      </dgm:prSet>
      <dgm:spPr/>
      <dgm:t>
        <a:bodyPr/>
        <a:lstStyle/>
        <a:p>
          <a:endParaRPr lang="en-US"/>
        </a:p>
      </dgm:t>
    </dgm:pt>
    <dgm:pt modelId="{AA9F393B-17AC-4E96-BC2A-7C319453AE34}" type="pres">
      <dgm:prSet presAssocID="{25C405E0-F359-4995-9993-67A5112347F3}" presName="accent_2" presStyleCnt="0"/>
      <dgm:spPr/>
    </dgm:pt>
    <dgm:pt modelId="{F1B1E70B-79A2-4944-8990-DA56B7C347F6}" type="pres">
      <dgm:prSet presAssocID="{25C405E0-F359-4995-9993-67A5112347F3}" presName="accentRepeatNode" presStyleLbl="solidFgAcc1" presStyleIdx="1" presStyleCnt="4"/>
      <dgm:spPr/>
    </dgm:pt>
    <dgm:pt modelId="{20144AC2-0A95-4D9B-8BC7-EA93F9957093}" type="pres">
      <dgm:prSet presAssocID="{08716D27-D723-49DB-8087-B45E4DE061C2}" presName="text_3" presStyleLbl="node1" presStyleIdx="2" presStyleCnt="4">
        <dgm:presLayoutVars>
          <dgm:bulletEnabled val="1"/>
        </dgm:presLayoutVars>
      </dgm:prSet>
      <dgm:spPr/>
      <dgm:t>
        <a:bodyPr/>
        <a:lstStyle/>
        <a:p>
          <a:endParaRPr lang="en-US"/>
        </a:p>
      </dgm:t>
    </dgm:pt>
    <dgm:pt modelId="{D3DDC5CF-6F5A-46F7-96AC-2EF28006FF50}" type="pres">
      <dgm:prSet presAssocID="{08716D27-D723-49DB-8087-B45E4DE061C2}" presName="accent_3" presStyleCnt="0"/>
      <dgm:spPr/>
    </dgm:pt>
    <dgm:pt modelId="{2C998509-62A1-4136-AF57-5224728BD4F3}" type="pres">
      <dgm:prSet presAssocID="{08716D27-D723-49DB-8087-B45E4DE061C2}" presName="accentRepeatNode" presStyleLbl="solidFgAcc1" presStyleIdx="2" presStyleCnt="4"/>
      <dgm:spPr/>
    </dgm:pt>
    <dgm:pt modelId="{EFB563EF-9D9E-4C9B-9983-B8E798563548}" type="pres">
      <dgm:prSet presAssocID="{D3B65C3D-0B81-424B-A454-D68D5A1AD940}" presName="text_4" presStyleLbl="node1" presStyleIdx="3" presStyleCnt="4">
        <dgm:presLayoutVars>
          <dgm:bulletEnabled val="1"/>
        </dgm:presLayoutVars>
      </dgm:prSet>
      <dgm:spPr/>
      <dgm:t>
        <a:bodyPr/>
        <a:lstStyle/>
        <a:p>
          <a:endParaRPr lang="en-US"/>
        </a:p>
      </dgm:t>
    </dgm:pt>
    <dgm:pt modelId="{7E84E5FB-E54F-4322-A4A1-34ED9A947F2E}" type="pres">
      <dgm:prSet presAssocID="{D3B65C3D-0B81-424B-A454-D68D5A1AD940}" presName="accent_4" presStyleCnt="0"/>
      <dgm:spPr/>
    </dgm:pt>
    <dgm:pt modelId="{CFEA5634-F399-4DFC-AD4E-DEE449921B0F}" type="pres">
      <dgm:prSet presAssocID="{D3B65C3D-0B81-424B-A454-D68D5A1AD940}" presName="accentRepeatNode" presStyleLbl="solidFgAcc1" presStyleIdx="3" presStyleCnt="4"/>
      <dgm:spPr/>
    </dgm:pt>
  </dgm:ptLst>
  <dgm:cxnLst>
    <dgm:cxn modelId="{95642677-ED08-44A4-92F1-35B0DCB9C8A5}" type="presOf" srcId="{3055EBDA-7801-4BCC-B737-A11210A6E9C2}" destId="{8A5FBA67-BDEE-4F02-B3CE-863996AEE50A}" srcOrd="0" destOrd="0" presId="urn:microsoft.com/office/officeart/2008/layout/VerticalCurvedList"/>
    <dgm:cxn modelId="{016F057F-8A9C-4A96-A62B-18DB4C8BBA39}" srcId="{3055EBDA-7801-4BCC-B737-A11210A6E9C2}" destId="{25C405E0-F359-4995-9993-67A5112347F3}" srcOrd="1" destOrd="0" parTransId="{2157F907-0D41-43A5-8EDC-27143F43BEB0}" sibTransId="{33AC5D8A-F84C-41E7-BA0B-916F540F0AE2}"/>
    <dgm:cxn modelId="{BA771BBC-8AEE-4A4A-A1CD-B8572C982BF3}" type="presOf" srcId="{8639D116-DB9C-44CB-92FE-287E0F8A7C90}" destId="{D404D4DE-245B-48D7-8F35-D78CDB5EC270}" srcOrd="0" destOrd="0" presId="urn:microsoft.com/office/officeart/2008/layout/VerticalCurvedList"/>
    <dgm:cxn modelId="{AD6B15A7-BBD9-4C3B-B4E5-44CF408D1DED}" srcId="{3055EBDA-7801-4BCC-B737-A11210A6E9C2}" destId="{08716D27-D723-49DB-8087-B45E4DE061C2}" srcOrd="2" destOrd="0" parTransId="{3B55CDAC-6CDB-45EE-A6BB-79D1A07433F8}" sibTransId="{F3937CD5-C0C6-4EB9-9690-2E35F7E18CAE}"/>
    <dgm:cxn modelId="{4F399126-75FC-47F6-A584-0F2763282E4D}" srcId="{3055EBDA-7801-4BCC-B737-A11210A6E9C2}" destId="{8639D116-DB9C-44CB-92FE-287E0F8A7C90}" srcOrd="0" destOrd="0" parTransId="{D320A260-E96F-40BA-A201-98B10F49637B}" sibTransId="{86A02EE9-B869-40D1-BB7A-80D536A113A8}"/>
    <dgm:cxn modelId="{47643658-C449-4C45-BF38-9B60420011DF}" type="presOf" srcId="{D3B65C3D-0B81-424B-A454-D68D5A1AD940}" destId="{EFB563EF-9D9E-4C9B-9983-B8E798563548}" srcOrd="0" destOrd="0" presId="urn:microsoft.com/office/officeart/2008/layout/VerticalCurvedList"/>
    <dgm:cxn modelId="{F6F755E7-0974-43E7-9A9F-AEFEB588793F}" type="presOf" srcId="{08716D27-D723-49DB-8087-B45E4DE061C2}" destId="{20144AC2-0A95-4D9B-8BC7-EA93F9957093}" srcOrd="0" destOrd="0" presId="urn:microsoft.com/office/officeart/2008/layout/VerticalCurvedList"/>
    <dgm:cxn modelId="{22400B88-68D8-40A0-BFB1-D4951F25A55A}" srcId="{3055EBDA-7801-4BCC-B737-A11210A6E9C2}" destId="{D3B65C3D-0B81-424B-A454-D68D5A1AD940}" srcOrd="3" destOrd="0" parTransId="{FBA2DF66-534F-44A7-B071-12214CECA593}" sibTransId="{1BA88987-D6B6-4B7E-B125-F1B0922154AD}"/>
    <dgm:cxn modelId="{871EA607-6129-48C3-8366-79FC2235F3C5}" type="presOf" srcId="{86A02EE9-B869-40D1-BB7A-80D536A113A8}" destId="{9DDFE4BA-AEFB-4AB5-96A1-D734E197A10E}" srcOrd="0" destOrd="0" presId="urn:microsoft.com/office/officeart/2008/layout/VerticalCurvedList"/>
    <dgm:cxn modelId="{8CA67D06-5577-4D1B-BC94-B8E0354F7CD5}" type="presOf" srcId="{25C405E0-F359-4995-9993-67A5112347F3}" destId="{8AEB062D-DBFD-4D2F-8687-4936A52A6051}" srcOrd="0" destOrd="0" presId="urn:microsoft.com/office/officeart/2008/layout/VerticalCurvedList"/>
    <dgm:cxn modelId="{6FACC903-793D-46CB-B2D8-724861DBE18C}" type="presParOf" srcId="{8A5FBA67-BDEE-4F02-B3CE-863996AEE50A}" destId="{C1F0692B-B2F0-46B2-8903-3A12C76A0037}" srcOrd="0" destOrd="0" presId="urn:microsoft.com/office/officeart/2008/layout/VerticalCurvedList"/>
    <dgm:cxn modelId="{2CF7A453-D85D-475B-887F-3A84F9690980}" type="presParOf" srcId="{C1F0692B-B2F0-46B2-8903-3A12C76A0037}" destId="{F614574C-CB22-4DAC-BD03-2185877168AA}" srcOrd="0" destOrd="0" presId="urn:microsoft.com/office/officeart/2008/layout/VerticalCurvedList"/>
    <dgm:cxn modelId="{9C13D8E0-4EEA-428D-A695-F0E2D354A448}" type="presParOf" srcId="{F614574C-CB22-4DAC-BD03-2185877168AA}" destId="{10CC47AE-60EC-4B1A-B638-AF3A72BAB6C8}" srcOrd="0" destOrd="0" presId="urn:microsoft.com/office/officeart/2008/layout/VerticalCurvedList"/>
    <dgm:cxn modelId="{1D392348-FD60-4C0B-9F58-4ED62AF12367}" type="presParOf" srcId="{F614574C-CB22-4DAC-BD03-2185877168AA}" destId="{9DDFE4BA-AEFB-4AB5-96A1-D734E197A10E}" srcOrd="1" destOrd="0" presId="urn:microsoft.com/office/officeart/2008/layout/VerticalCurvedList"/>
    <dgm:cxn modelId="{3C953A7F-70CB-4BBC-B061-98DEE4B05BD7}" type="presParOf" srcId="{F614574C-CB22-4DAC-BD03-2185877168AA}" destId="{3A98F571-21CE-4D65-A139-D65C97303823}" srcOrd="2" destOrd="0" presId="urn:microsoft.com/office/officeart/2008/layout/VerticalCurvedList"/>
    <dgm:cxn modelId="{C0D875AF-B6B5-4AC3-A18D-B25B46445DB6}" type="presParOf" srcId="{F614574C-CB22-4DAC-BD03-2185877168AA}" destId="{6BF82386-51C9-4F6E-9AF5-D271395AA324}" srcOrd="3" destOrd="0" presId="urn:microsoft.com/office/officeart/2008/layout/VerticalCurvedList"/>
    <dgm:cxn modelId="{E8BBC68B-0585-4FD9-98E6-C18460E5634E}" type="presParOf" srcId="{C1F0692B-B2F0-46B2-8903-3A12C76A0037}" destId="{D404D4DE-245B-48D7-8F35-D78CDB5EC270}" srcOrd="1" destOrd="0" presId="urn:microsoft.com/office/officeart/2008/layout/VerticalCurvedList"/>
    <dgm:cxn modelId="{D3E9D9DB-3F3D-4B23-80A8-5D112227174B}" type="presParOf" srcId="{C1F0692B-B2F0-46B2-8903-3A12C76A0037}" destId="{74216018-2B6A-44E4-8198-54B873DFFDAE}" srcOrd="2" destOrd="0" presId="urn:microsoft.com/office/officeart/2008/layout/VerticalCurvedList"/>
    <dgm:cxn modelId="{AC34345A-5818-4583-AA42-0E6A85514292}" type="presParOf" srcId="{74216018-2B6A-44E4-8198-54B873DFFDAE}" destId="{FE65AF49-5E0E-4189-8449-D89ABC13DFBC}" srcOrd="0" destOrd="0" presId="urn:microsoft.com/office/officeart/2008/layout/VerticalCurvedList"/>
    <dgm:cxn modelId="{14153CF0-5727-49C3-86EB-38457BC07AD6}" type="presParOf" srcId="{C1F0692B-B2F0-46B2-8903-3A12C76A0037}" destId="{8AEB062D-DBFD-4D2F-8687-4936A52A6051}" srcOrd="3" destOrd="0" presId="urn:microsoft.com/office/officeart/2008/layout/VerticalCurvedList"/>
    <dgm:cxn modelId="{E8BF0281-8E08-46B4-92A3-56E629D57CF1}" type="presParOf" srcId="{C1F0692B-B2F0-46B2-8903-3A12C76A0037}" destId="{AA9F393B-17AC-4E96-BC2A-7C319453AE34}" srcOrd="4" destOrd="0" presId="urn:microsoft.com/office/officeart/2008/layout/VerticalCurvedList"/>
    <dgm:cxn modelId="{306BAD8F-C7EF-441B-8138-77E914CF7CBC}" type="presParOf" srcId="{AA9F393B-17AC-4E96-BC2A-7C319453AE34}" destId="{F1B1E70B-79A2-4944-8990-DA56B7C347F6}" srcOrd="0" destOrd="0" presId="urn:microsoft.com/office/officeart/2008/layout/VerticalCurvedList"/>
    <dgm:cxn modelId="{58C31EEA-92B8-4EC4-BA95-B2754B23C6DB}" type="presParOf" srcId="{C1F0692B-B2F0-46B2-8903-3A12C76A0037}" destId="{20144AC2-0A95-4D9B-8BC7-EA93F9957093}" srcOrd="5" destOrd="0" presId="urn:microsoft.com/office/officeart/2008/layout/VerticalCurvedList"/>
    <dgm:cxn modelId="{55932200-A148-4381-8087-81DD9963F667}" type="presParOf" srcId="{C1F0692B-B2F0-46B2-8903-3A12C76A0037}" destId="{D3DDC5CF-6F5A-46F7-96AC-2EF28006FF50}" srcOrd="6" destOrd="0" presId="urn:microsoft.com/office/officeart/2008/layout/VerticalCurvedList"/>
    <dgm:cxn modelId="{6E4EBDDF-3F67-4271-B7EA-445BDD7B6912}" type="presParOf" srcId="{D3DDC5CF-6F5A-46F7-96AC-2EF28006FF50}" destId="{2C998509-62A1-4136-AF57-5224728BD4F3}" srcOrd="0" destOrd="0" presId="urn:microsoft.com/office/officeart/2008/layout/VerticalCurvedList"/>
    <dgm:cxn modelId="{2095AAE4-EDB7-48D6-8FF6-09EEF3DE8BA1}" type="presParOf" srcId="{C1F0692B-B2F0-46B2-8903-3A12C76A0037}" destId="{EFB563EF-9D9E-4C9B-9983-B8E798563548}" srcOrd="7" destOrd="0" presId="urn:microsoft.com/office/officeart/2008/layout/VerticalCurvedList"/>
    <dgm:cxn modelId="{6C8A7C6F-A82E-4985-89C3-3A029A827CC2}" type="presParOf" srcId="{C1F0692B-B2F0-46B2-8903-3A12C76A0037}" destId="{7E84E5FB-E54F-4322-A4A1-34ED9A947F2E}" srcOrd="8" destOrd="0" presId="urn:microsoft.com/office/officeart/2008/layout/VerticalCurvedList"/>
    <dgm:cxn modelId="{A87BED11-9352-4536-9858-D87B49BF666F}" type="presParOf" srcId="{7E84E5FB-E54F-4322-A4A1-34ED9A947F2E}" destId="{CFEA5634-F399-4DFC-AD4E-DEE449921B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37A0A-F3DC-48DD-93B7-A986DD344029}">
      <dsp:nvSpPr>
        <dsp:cNvPr id="0" name=""/>
        <dsp:cNvSpPr/>
      </dsp:nvSpPr>
      <dsp:spPr>
        <a:xfrm>
          <a:off x="0" y="17039"/>
          <a:ext cx="7514492" cy="58032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dirty="0"/>
            <a:t>التعرف على الأدوار المختلفة التي جسدتها  الدراما التلفزيونية الخليجية حول المرأة .</a:t>
          </a:r>
          <a:endParaRPr lang="en-US" sz="1800" kern="1200" dirty="0"/>
        </a:p>
      </dsp:txBody>
      <dsp:txXfrm>
        <a:off x="28329" y="45368"/>
        <a:ext cx="7457834" cy="523662"/>
      </dsp:txXfrm>
    </dsp:sp>
    <dsp:sp modelId="{A0786EB2-1430-4068-B2C4-828D743553AD}">
      <dsp:nvSpPr>
        <dsp:cNvPr id="0" name=""/>
        <dsp:cNvSpPr/>
      </dsp:nvSpPr>
      <dsp:spPr>
        <a:xfrm>
          <a:off x="0" y="686639"/>
          <a:ext cx="7514492" cy="58032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dirty="0"/>
            <a:t>الكشف عن أبرز قضايا العنف ضد المرأة التي تناولتها الدراما التلفزيونية الخليجية. </a:t>
          </a:r>
          <a:endParaRPr lang="en-US" sz="1800" kern="1200" dirty="0"/>
        </a:p>
      </dsp:txBody>
      <dsp:txXfrm>
        <a:off x="28329" y="714968"/>
        <a:ext cx="7457834" cy="523662"/>
      </dsp:txXfrm>
    </dsp:sp>
    <dsp:sp modelId="{82F342C7-6A1C-4540-B393-87069CAB219D}">
      <dsp:nvSpPr>
        <dsp:cNvPr id="0" name=""/>
        <dsp:cNvSpPr/>
      </dsp:nvSpPr>
      <dsp:spPr>
        <a:xfrm>
          <a:off x="0" y="1356239"/>
          <a:ext cx="7514492" cy="58032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dirty="0"/>
            <a:t>رصد دوافع واسباب العنف ضد المرأة كما أبرزتها الدراما التلفزيونية الخليجية.</a:t>
          </a:r>
          <a:endParaRPr lang="en-US" sz="1800" kern="1200" dirty="0"/>
        </a:p>
      </dsp:txBody>
      <dsp:txXfrm>
        <a:off x="28329" y="1384568"/>
        <a:ext cx="7457834" cy="523662"/>
      </dsp:txXfrm>
    </dsp:sp>
    <dsp:sp modelId="{EB4FB03F-CC28-4248-AC37-4462E364A936}">
      <dsp:nvSpPr>
        <dsp:cNvPr id="0" name=""/>
        <dsp:cNvSpPr/>
      </dsp:nvSpPr>
      <dsp:spPr>
        <a:xfrm>
          <a:off x="0" y="2025839"/>
          <a:ext cx="7514492" cy="58032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dirty="0"/>
            <a:t>تحديد أشكال جرائم العنف المرتكبة في حق المرأة كما</a:t>
          </a:r>
          <a:r>
            <a:rPr lang="en-US" sz="1800" kern="1200" dirty="0"/>
            <a:t> </a:t>
          </a:r>
          <a:r>
            <a:rPr lang="ar-BH" sz="1800" kern="1200" dirty="0"/>
            <a:t>عكستها الدراما التلفزيونية الخليجية.</a:t>
          </a:r>
          <a:endParaRPr lang="en-US" sz="1800" kern="1200" dirty="0"/>
        </a:p>
      </dsp:txBody>
      <dsp:txXfrm>
        <a:off x="28329" y="2054168"/>
        <a:ext cx="7457834" cy="523662"/>
      </dsp:txXfrm>
    </dsp:sp>
    <dsp:sp modelId="{CFEF715C-D95E-4710-AE6A-9C248BEC5787}">
      <dsp:nvSpPr>
        <dsp:cNvPr id="0" name=""/>
        <dsp:cNvSpPr/>
      </dsp:nvSpPr>
      <dsp:spPr>
        <a:xfrm>
          <a:off x="0" y="2695440"/>
          <a:ext cx="7514492" cy="58032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dirty="0"/>
            <a:t>الكشف عن أبرز السمات الشخصية للمرأة  في الدراما التلفزيونية الخليجية. </a:t>
          </a:r>
          <a:endParaRPr lang="en-US" sz="1800" kern="1200" dirty="0"/>
        </a:p>
      </dsp:txBody>
      <dsp:txXfrm>
        <a:off x="28329" y="2723769"/>
        <a:ext cx="7457834" cy="523662"/>
      </dsp:txXfrm>
    </dsp:sp>
    <dsp:sp modelId="{7987B423-B21C-41E1-8FD1-195AAE93072B}">
      <dsp:nvSpPr>
        <dsp:cNvPr id="0" name=""/>
        <dsp:cNvSpPr/>
      </dsp:nvSpPr>
      <dsp:spPr>
        <a:xfrm>
          <a:off x="0" y="3365040"/>
          <a:ext cx="7514492" cy="58032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dirty="0"/>
            <a:t>التعرف على أبرز عناصر الجذب والابهار التي استخدمتها الدراما</a:t>
          </a:r>
          <a:r>
            <a:rPr lang="en-US" sz="1800" kern="1200" dirty="0"/>
            <a:t> </a:t>
          </a:r>
          <a:r>
            <a:rPr lang="ar-BH" sz="1800" kern="1200" dirty="0"/>
            <a:t>التلفزيونية الخليجية.</a:t>
          </a:r>
          <a:endParaRPr lang="en-US" sz="1800" kern="1200" dirty="0"/>
        </a:p>
      </dsp:txBody>
      <dsp:txXfrm>
        <a:off x="28329" y="3393369"/>
        <a:ext cx="7457834" cy="523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BC5A6-78A8-44FB-B0E0-F79630207202}">
      <dsp:nvSpPr>
        <dsp:cNvPr id="0" name=""/>
        <dsp:cNvSpPr/>
      </dsp:nvSpPr>
      <dsp:spPr>
        <a:xfrm>
          <a:off x="0" y="10227"/>
          <a:ext cx="7718018" cy="52416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a:t>ما الادوار التي جسدتها الدراما التلفزيونية الخليجية حول المرأة   ؟</a:t>
          </a:r>
          <a:endParaRPr lang="en-US" sz="1800" kern="1200"/>
        </a:p>
      </dsp:txBody>
      <dsp:txXfrm>
        <a:off x="25587" y="35814"/>
        <a:ext cx="7666844" cy="472986"/>
      </dsp:txXfrm>
    </dsp:sp>
    <dsp:sp modelId="{B702956F-0D75-42E6-8BD5-F7CB9FECFAFB}">
      <dsp:nvSpPr>
        <dsp:cNvPr id="0" name=""/>
        <dsp:cNvSpPr/>
      </dsp:nvSpPr>
      <dsp:spPr>
        <a:xfrm>
          <a:off x="0" y="615027"/>
          <a:ext cx="7718018" cy="52416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dirty="0"/>
            <a:t>ما نوع واشكال العنف المقدم في الدراما الخليجية ضد المرأة ؟ </a:t>
          </a:r>
          <a:endParaRPr lang="en-US" sz="1800" kern="1200" dirty="0"/>
        </a:p>
      </dsp:txBody>
      <dsp:txXfrm>
        <a:off x="25587" y="640614"/>
        <a:ext cx="7666844" cy="472986"/>
      </dsp:txXfrm>
    </dsp:sp>
    <dsp:sp modelId="{F801DB8F-85DF-43A2-AC6B-FC1042297C9E}">
      <dsp:nvSpPr>
        <dsp:cNvPr id="0" name=""/>
        <dsp:cNvSpPr/>
      </dsp:nvSpPr>
      <dsp:spPr>
        <a:xfrm>
          <a:off x="0" y="1219827"/>
          <a:ext cx="7718018" cy="52416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a:t>ما أبرز دوافع واسباب العنف ضد المرأة التي جسدتها الدراما الخليجية؟</a:t>
          </a:r>
          <a:endParaRPr lang="en-US" sz="1800" kern="1200"/>
        </a:p>
      </dsp:txBody>
      <dsp:txXfrm>
        <a:off x="25587" y="1245414"/>
        <a:ext cx="7666844" cy="472986"/>
      </dsp:txXfrm>
    </dsp:sp>
    <dsp:sp modelId="{EE2EAC92-A5A7-45FC-9E99-6EFFE884C70C}">
      <dsp:nvSpPr>
        <dsp:cNvPr id="0" name=""/>
        <dsp:cNvSpPr/>
      </dsp:nvSpPr>
      <dsp:spPr>
        <a:xfrm>
          <a:off x="0" y="1824627"/>
          <a:ext cx="7718018" cy="52416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a:t>ما الادوات المستخدمة في مشاهد العنف المرتكبة في حق المرأة كما عكستها الدراما الخليجية؟</a:t>
          </a:r>
          <a:endParaRPr lang="en-US" sz="1800" kern="1200"/>
        </a:p>
      </dsp:txBody>
      <dsp:txXfrm>
        <a:off x="25587" y="1850214"/>
        <a:ext cx="7666844" cy="472986"/>
      </dsp:txXfrm>
    </dsp:sp>
    <dsp:sp modelId="{07273675-F3A5-445F-BE5E-E4FBBC46CDF3}">
      <dsp:nvSpPr>
        <dsp:cNvPr id="0" name=""/>
        <dsp:cNvSpPr/>
      </dsp:nvSpPr>
      <dsp:spPr>
        <a:xfrm>
          <a:off x="0" y="2429427"/>
          <a:ext cx="7718018" cy="52416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a:t>ما هي أبرز السمات الشخصية للمرأة الخليجية التي تناولتها الدراما الخليجية ؟ </a:t>
          </a:r>
          <a:endParaRPr lang="en-US" sz="1800" kern="1200"/>
        </a:p>
      </dsp:txBody>
      <dsp:txXfrm>
        <a:off x="25587" y="2455014"/>
        <a:ext cx="7666844" cy="472986"/>
      </dsp:txXfrm>
    </dsp:sp>
    <dsp:sp modelId="{0B716E07-73B4-4A66-934E-DF45305A760D}">
      <dsp:nvSpPr>
        <dsp:cNvPr id="0" name=""/>
        <dsp:cNvSpPr/>
      </dsp:nvSpPr>
      <dsp:spPr>
        <a:xfrm>
          <a:off x="0" y="3034227"/>
          <a:ext cx="7718018" cy="52416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a:t>ما</a:t>
          </a:r>
          <a:r>
            <a:rPr lang="en-US" sz="1800" kern="1200"/>
            <a:t> </a:t>
          </a:r>
          <a:r>
            <a:rPr lang="ar-BH" sz="1800" kern="1200"/>
            <a:t>العناصر</a:t>
          </a:r>
          <a:r>
            <a:rPr lang="en-US" sz="1800" kern="1200"/>
            <a:t> </a:t>
          </a:r>
          <a:r>
            <a:rPr lang="ar-BH" sz="1800" kern="1200"/>
            <a:t>الفنية الاكثر استخداماً للجذب والإبهار التي استخدمت في الدراما الخليجية للتأثير على المتلقي؟ </a:t>
          </a:r>
          <a:endParaRPr lang="en-US" sz="1800" kern="1200"/>
        </a:p>
      </dsp:txBody>
      <dsp:txXfrm>
        <a:off x="25587" y="3059814"/>
        <a:ext cx="7666844" cy="472986"/>
      </dsp:txXfrm>
    </dsp:sp>
    <dsp:sp modelId="{5762FF7E-64AE-4261-A66E-2160D4835B27}">
      <dsp:nvSpPr>
        <dsp:cNvPr id="0" name=""/>
        <dsp:cNvSpPr/>
      </dsp:nvSpPr>
      <dsp:spPr>
        <a:xfrm>
          <a:off x="0" y="3639027"/>
          <a:ext cx="7718018" cy="524160"/>
        </a:xfrm>
        <a:prstGeom prst="roundRect">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ar-BH" sz="1800" kern="1200" dirty="0"/>
            <a:t>ما</a:t>
          </a:r>
          <a:r>
            <a:rPr lang="en-US" sz="1800" kern="1200" dirty="0"/>
            <a:t> </a:t>
          </a:r>
          <a:r>
            <a:rPr lang="ar-BH" sz="1800" kern="1200" dirty="0"/>
            <a:t>المضمون الذي أبرزته الدراما التلفزيونية والمتعلق بقضايا العنف ضد المرأة الخليجية</a:t>
          </a:r>
          <a:r>
            <a:rPr lang="en-US" sz="1800" kern="1200" dirty="0"/>
            <a:t>.</a:t>
          </a:r>
        </a:p>
      </dsp:txBody>
      <dsp:txXfrm>
        <a:off x="25587" y="3664614"/>
        <a:ext cx="7666844" cy="472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C189D65D-0843-4907-B87B-4F72C0904993}" type="datetimeFigureOut">
              <a:rPr lang="en-US" smtClean="0"/>
              <a:pPr/>
              <a:t>7/7/2019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E619CC0-E1F9-457D-ABEF-36A7C7DCF4B1}"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82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89D65D-0843-4907-B87B-4F72C0904993}" type="datetimeFigureOut">
              <a:rPr lang="en-US" smtClean="0"/>
              <a:pPr/>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19CC0-E1F9-457D-ABEF-36A7C7DCF4B1}" type="slidenum">
              <a:rPr lang="en-US" smtClean="0"/>
              <a:pPr/>
              <a:t>‹#›</a:t>
            </a:fld>
            <a:endParaRPr lang="en-US"/>
          </a:p>
        </p:txBody>
      </p:sp>
    </p:spTree>
    <p:extLst>
      <p:ext uri="{BB962C8B-B14F-4D97-AF65-F5344CB8AC3E}">
        <p14:creationId xmlns:p14="http://schemas.microsoft.com/office/powerpoint/2010/main" val="89026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89D65D-0843-4907-B87B-4F72C0904993}" type="datetimeFigureOut">
              <a:rPr lang="en-US" smtClean="0"/>
              <a:pPr/>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9CC0-E1F9-457D-ABEF-36A7C7DCF4B1}"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881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89D65D-0843-4907-B87B-4F72C0904993}" type="datetimeFigureOut">
              <a:rPr lang="en-US" smtClean="0"/>
              <a:pPr/>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9CC0-E1F9-457D-ABEF-36A7C7DCF4B1}"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221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89D65D-0843-4907-B87B-4F72C0904993}" type="datetimeFigureOut">
              <a:rPr lang="en-US" smtClean="0"/>
              <a:pPr/>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9CC0-E1F9-457D-ABEF-36A7C7DCF4B1}" type="slidenum">
              <a:rPr lang="en-US" smtClean="0"/>
              <a:pPr/>
              <a:t>‹#›</a:t>
            </a:fld>
            <a:endParaRPr lang="en-US"/>
          </a:p>
        </p:txBody>
      </p:sp>
    </p:spTree>
    <p:extLst>
      <p:ext uri="{BB962C8B-B14F-4D97-AF65-F5344CB8AC3E}">
        <p14:creationId xmlns:p14="http://schemas.microsoft.com/office/powerpoint/2010/main" val="3216971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89D65D-0843-4907-B87B-4F72C0904993}" type="datetimeFigureOut">
              <a:rPr lang="en-US" smtClean="0"/>
              <a:pPr/>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9CC0-E1F9-457D-ABEF-36A7C7DCF4B1}"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554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89D65D-0843-4907-B87B-4F72C0904993}" type="datetimeFigureOut">
              <a:rPr lang="en-US" smtClean="0"/>
              <a:pPr/>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9CC0-E1F9-457D-ABEF-36A7C7DCF4B1}"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9528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89D65D-0843-4907-B87B-4F72C0904993}" type="datetimeFigureOut">
              <a:rPr lang="en-US" smtClean="0"/>
              <a:pPr/>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9CC0-E1F9-457D-ABEF-36A7C7DCF4B1}"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542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89D65D-0843-4907-B87B-4F72C0904993}" type="datetimeFigureOut">
              <a:rPr lang="en-US" smtClean="0"/>
              <a:pPr/>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9CC0-E1F9-457D-ABEF-36A7C7DCF4B1}"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183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89D65D-0843-4907-B87B-4F72C0904993}" type="datetimeFigureOut">
              <a:rPr lang="en-US" smtClean="0"/>
              <a:pPr/>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9CC0-E1F9-457D-ABEF-36A7C7DCF4B1}" type="slidenum">
              <a:rPr lang="en-US" smtClean="0"/>
              <a:pPr/>
              <a:t>‹#›</a:t>
            </a:fld>
            <a:endParaRPr lang="en-US"/>
          </a:p>
        </p:txBody>
      </p:sp>
    </p:spTree>
    <p:extLst>
      <p:ext uri="{BB962C8B-B14F-4D97-AF65-F5344CB8AC3E}">
        <p14:creationId xmlns:p14="http://schemas.microsoft.com/office/powerpoint/2010/main" val="395602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89D65D-0843-4907-B87B-4F72C0904993}" type="datetimeFigureOut">
              <a:rPr lang="en-US" smtClean="0"/>
              <a:pPr/>
              <a:t>7/7/2019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19CC0-E1F9-457D-ABEF-36A7C7DCF4B1}"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57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89D65D-0843-4907-B87B-4F72C0904993}" type="datetimeFigureOut">
              <a:rPr lang="en-US" smtClean="0"/>
              <a:pPr/>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19CC0-E1F9-457D-ABEF-36A7C7DCF4B1}" type="slidenum">
              <a:rPr lang="en-US" smtClean="0"/>
              <a:pPr/>
              <a:t>‹#›</a:t>
            </a:fld>
            <a:endParaRPr lang="en-US"/>
          </a:p>
        </p:txBody>
      </p:sp>
    </p:spTree>
    <p:extLst>
      <p:ext uri="{BB962C8B-B14F-4D97-AF65-F5344CB8AC3E}">
        <p14:creationId xmlns:p14="http://schemas.microsoft.com/office/powerpoint/2010/main" val="414686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89D65D-0843-4907-B87B-4F72C0904993}" type="datetimeFigureOut">
              <a:rPr lang="en-US" smtClean="0"/>
              <a:pPr/>
              <a:t>7/7/2019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19CC0-E1F9-457D-ABEF-36A7C7DCF4B1}"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44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89D65D-0843-4907-B87B-4F72C0904993}" type="datetimeFigureOut">
              <a:rPr lang="en-US" smtClean="0"/>
              <a:pPr/>
              <a:t>7/7/2019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19CC0-E1F9-457D-ABEF-36A7C7DCF4B1}"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96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9D65D-0843-4907-B87B-4F72C0904993}" type="datetimeFigureOut">
              <a:rPr lang="en-US" smtClean="0"/>
              <a:pPr/>
              <a:t>7/7/2019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19CC0-E1F9-457D-ABEF-36A7C7DCF4B1}" type="slidenum">
              <a:rPr lang="en-US" smtClean="0"/>
              <a:pPr/>
              <a:t>‹#›</a:t>
            </a:fld>
            <a:endParaRPr lang="en-US"/>
          </a:p>
        </p:txBody>
      </p:sp>
    </p:spTree>
    <p:extLst>
      <p:ext uri="{BB962C8B-B14F-4D97-AF65-F5344CB8AC3E}">
        <p14:creationId xmlns:p14="http://schemas.microsoft.com/office/powerpoint/2010/main" val="152848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89D65D-0843-4907-B87B-4F72C0904993}" type="datetimeFigureOut">
              <a:rPr lang="en-US" smtClean="0"/>
              <a:pPr/>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19CC0-E1F9-457D-ABEF-36A7C7DCF4B1}"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681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89D65D-0843-4907-B87B-4F72C0904993}" type="datetimeFigureOut">
              <a:rPr lang="en-US" smtClean="0"/>
              <a:pPr/>
              <a:t>7/7/2019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19CC0-E1F9-457D-ABEF-36A7C7DCF4B1}" type="slidenum">
              <a:rPr lang="en-US" smtClean="0"/>
              <a:pPr/>
              <a:t>‹#›</a:t>
            </a:fld>
            <a:endParaRPr lang="en-US"/>
          </a:p>
        </p:txBody>
      </p:sp>
    </p:spTree>
    <p:extLst>
      <p:ext uri="{BB962C8B-B14F-4D97-AF65-F5344CB8AC3E}">
        <p14:creationId xmlns:p14="http://schemas.microsoft.com/office/powerpoint/2010/main" val="60676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89D65D-0843-4907-B87B-4F72C0904993}" type="datetimeFigureOut">
              <a:rPr lang="en-US" smtClean="0"/>
              <a:pPr/>
              <a:t>7/7/2019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619CC0-E1F9-457D-ABEF-36A7C7DCF4B1}" type="slidenum">
              <a:rPr lang="en-US" smtClean="0"/>
              <a:pPr/>
              <a:t>‹#›</a:t>
            </a:fld>
            <a:endParaRPr lang="en-US"/>
          </a:p>
        </p:txBody>
      </p:sp>
    </p:spTree>
    <p:extLst>
      <p:ext uri="{BB962C8B-B14F-4D97-AF65-F5344CB8AC3E}">
        <p14:creationId xmlns:p14="http://schemas.microsoft.com/office/powerpoint/2010/main" val="384645363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6616" y="2414954"/>
            <a:ext cx="6224954" cy="1488831"/>
          </a:xfrm>
        </p:spPr>
        <p:txBody>
          <a:bodyPr>
            <a:noAutofit/>
          </a:bodyPr>
          <a:lstStyle/>
          <a:p>
            <a:pPr algn="ctr" rtl="1"/>
            <a:r>
              <a:rPr lang="ar-BH" sz="3200" b="1" dirty="0"/>
              <a:t>معالجة الدراما الخليجية لقضايا العنف </a:t>
            </a:r>
            <a:br>
              <a:rPr lang="ar-BH" sz="3200" b="1" dirty="0"/>
            </a:br>
            <a:r>
              <a:rPr lang="ar-BH" sz="3200" b="1" dirty="0"/>
              <a:t>ضد المرأة</a:t>
            </a:r>
            <a:r>
              <a:rPr lang="en-US" sz="3200" b="1" dirty="0"/>
              <a:t/>
            </a:r>
            <a:br>
              <a:rPr lang="en-US" sz="3200" b="1" dirty="0"/>
            </a:br>
            <a:r>
              <a:rPr lang="en-US" sz="1200" dirty="0"/>
              <a:t/>
            </a:r>
            <a:br>
              <a:rPr lang="en-US" sz="1200" dirty="0"/>
            </a:br>
            <a:r>
              <a:rPr lang="ar-BH" sz="2400" b="1" dirty="0"/>
              <a:t>دراسة تحليلية على عينة من المسلسلات التليفزيونية</a:t>
            </a:r>
            <a:r>
              <a:rPr lang="en-US" sz="2400" dirty="0"/>
              <a:t/>
            </a:r>
            <a:br>
              <a:rPr lang="en-US" sz="2400" dirty="0"/>
            </a:br>
            <a:endParaRPr lang="en-US" sz="2400" dirty="0"/>
          </a:p>
        </p:txBody>
      </p:sp>
      <p:sp>
        <p:nvSpPr>
          <p:cNvPr id="3" name="Subtitle 2"/>
          <p:cNvSpPr>
            <a:spLocks noGrp="1"/>
          </p:cNvSpPr>
          <p:nvPr>
            <p:ph type="subTitle" idx="1"/>
          </p:nvPr>
        </p:nvSpPr>
        <p:spPr>
          <a:xfrm>
            <a:off x="1524000" y="4258035"/>
            <a:ext cx="6117570" cy="977621"/>
          </a:xfrm>
        </p:spPr>
        <p:txBody>
          <a:bodyPr>
            <a:normAutofit fontScale="85000" lnSpcReduction="20000"/>
          </a:bodyPr>
          <a:lstStyle/>
          <a:p>
            <a:pPr algn="ctr" rtl="1"/>
            <a:r>
              <a:rPr lang="ar-BH" sz="2400" b="1" dirty="0"/>
              <a:t>الدكتور : زهير</a:t>
            </a:r>
            <a:r>
              <a:rPr lang="en-US" sz="2400" b="1" dirty="0"/>
              <a:t> </a:t>
            </a:r>
            <a:r>
              <a:rPr lang="ar-BH" sz="2400" b="1" dirty="0"/>
              <a:t>حسين ضيف </a:t>
            </a:r>
            <a:r>
              <a:rPr lang="en-US" sz="2400" dirty="0"/>
              <a:t/>
            </a:r>
            <a:br>
              <a:rPr lang="en-US" sz="2400" dirty="0"/>
            </a:br>
            <a:r>
              <a:rPr lang="ar-BH" sz="2400" b="1" dirty="0"/>
              <a:t>استاذ: الأعلام المشارك / الجامعة الاهلية / </a:t>
            </a:r>
            <a:endParaRPr lang="en-US" sz="2400" b="1" dirty="0"/>
          </a:p>
          <a:p>
            <a:pPr algn="ctr"/>
            <a:r>
              <a:rPr lang="ar-BH" sz="2400" b="1" dirty="0"/>
              <a:t>مملكة البحرين </a:t>
            </a:r>
            <a:endParaRPr lang="en-US" dirty="0"/>
          </a:p>
        </p:txBody>
      </p:sp>
    </p:spTree>
    <p:extLst>
      <p:ext uri="{BB962C8B-B14F-4D97-AF65-F5344CB8AC3E}">
        <p14:creationId xmlns:p14="http://schemas.microsoft.com/office/powerpoint/2010/main" val="2950552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188" y="704289"/>
            <a:ext cx="6571343" cy="693170"/>
          </a:xfrm>
        </p:spPr>
        <p:txBody>
          <a:bodyPr>
            <a:normAutofit fontScale="90000"/>
          </a:bodyPr>
          <a:lstStyle/>
          <a:p>
            <a:pPr algn="r" rtl="1"/>
            <a:r>
              <a:rPr lang="ar-BH" b="1" dirty="0"/>
              <a:t>نتائج الدراسة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4384680"/>
              </p:ext>
            </p:extLst>
          </p:nvPr>
        </p:nvGraphicFramePr>
        <p:xfrm>
          <a:off x="468923" y="973015"/>
          <a:ext cx="8147539" cy="5451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854159" y="1613149"/>
            <a:ext cx="559091" cy="584775"/>
          </a:xfrm>
          <a:prstGeom prst="rect">
            <a:avLst/>
          </a:prstGeom>
          <a:noFill/>
        </p:spPr>
        <p:txBody>
          <a:bodyPr wrap="square" rtlCol="0">
            <a:spAutoFit/>
          </a:bodyPr>
          <a:lstStyle/>
          <a:p>
            <a:pPr algn="ctr"/>
            <a:r>
              <a:rPr lang="ar-BH" sz="3200" dirty="0"/>
              <a:t>1</a:t>
            </a:r>
            <a:endParaRPr lang="en-US" sz="3200" dirty="0"/>
          </a:p>
        </p:txBody>
      </p:sp>
      <p:sp>
        <p:nvSpPr>
          <p:cNvPr id="8" name="TextBox 7"/>
          <p:cNvSpPr txBox="1"/>
          <p:nvPr/>
        </p:nvSpPr>
        <p:spPr>
          <a:xfrm>
            <a:off x="7373209" y="2570599"/>
            <a:ext cx="559091" cy="584775"/>
          </a:xfrm>
          <a:prstGeom prst="rect">
            <a:avLst/>
          </a:prstGeom>
          <a:noFill/>
        </p:spPr>
        <p:txBody>
          <a:bodyPr wrap="square" rtlCol="0">
            <a:spAutoFit/>
          </a:bodyPr>
          <a:lstStyle/>
          <a:p>
            <a:pPr algn="ctr"/>
            <a:r>
              <a:rPr lang="ar-BH" sz="3200" dirty="0"/>
              <a:t>2</a:t>
            </a:r>
            <a:endParaRPr lang="en-US" sz="3200" dirty="0"/>
          </a:p>
        </p:txBody>
      </p:sp>
      <p:sp>
        <p:nvSpPr>
          <p:cNvPr id="9" name="TextBox 8"/>
          <p:cNvSpPr txBox="1"/>
          <p:nvPr/>
        </p:nvSpPr>
        <p:spPr>
          <a:xfrm>
            <a:off x="7295068" y="3602776"/>
            <a:ext cx="559091" cy="584775"/>
          </a:xfrm>
          <a:prstGeom prst="rect">
            <a:avLst/>
          </a:prstGeom>
          <a:noFill/>
        </p:spPr>
        <p:txBody>
          <a:bodyPr wrap="square" rtlCol="0">
            <a:spAutoFit/>
          </a:bodyPr>
          <a:lstStyle/>
          <a:p>
            <a:pPr algn="ctr"/>
            <a:r>
              <a:rPr lang="ar-BH" sz="3200" dirty="0"/>
              <a:t>3</a:t>
            </a:r>
            <a:endParaRPr lang="en-US" sz="3200" dirty="0"/>
          </a:p>
        </p:txBody>
      </p:sp>
      <p:sp>
        <p:nvSpPr>
          <p:cNvPr id="10" name="TextBox 9"/>
          <p:cNvSpPr txBox="1"/>
          <p:nvPr/>
        </p:nvSpPr>
        <p:spPr>
          <a:xfrm>
            <a:off x="7373209" y="4520318"/>
            <a:ext cx="559091" cy="584775"/>
          </a:xfrm>
          <a:prstGeom prst="rect">
            <a:avLst/>
          </a:prstGeom>
          <a:noFill/>
        </p:spPr>
        <p:txBody>
          <a:bodyPr wrap="square" rtlCol="0">
            <a:spAutoFit/>
          </a:bodyPr>
          <a:lstStyle/>
          <a:p>
            <a:pPr algn="ctr"/>
            <a:r>
              <a:rPr lang="ar-BH" sz="3200" dirty="0"/>
              <a:t>4</a:t>
            </a:r>
            <a:endParaRPr lang="en-US" sz="3200" dirty="0"/>
          </a:p>
        </p:txBody>
      </p:sp>
      <p:sp>
        <p:nvSpPr>
          <p:cNvPr id="11" name="TextBox 10"/>
          <p:cNvSpPr txBox="1"/>
          <p:nvPr/>
        </p:nvSpPr>
        <p:spPr>
          <a:xfrm>
            <a:off x="7938332" y="5472282"/>
            <a:ext cx="390744" cy="584775"/>
          </a:xfrm>
          <a:prstGeom prst="rect">
            <a:avLst/>
          </a:prstGeom>
          <a:noFill/>
        </p:spPr>
        <p:txBody>
          <a:bodyPr wrap="square" rtlCol="0">
            <a:spAutoFit/>
          </a:bodyPr>
          <a:lstStyle/>
          <a:p>
            <a:pPr algn="ctr"/>
            <a:r>
              <a:rPr lang="en-US" sz="3200" dirty="0"/>
              <a:t>5</a:t>
            </a:r>
          </a:p>
        </p:txBody>
      </p:sp>
    </p:spTree>
    <p:extLst>
      <p:ext uri="{BB962C8B-B14F-4D97-AF65-F5344CB8AC3E}">
        <p14:creationId xmlns:p14="http://schemas.microsoft.com/office/powerpoint/2010/main" val="70639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188" y="704289"/>
            <a:ext cx="6571343" cy="693170"/>
          </a:xfrm>
        </p:spPr>
        <p:txBody>
          <a:bodyPr>
            <a:normAutofit fontScale="90000"/>
          </a:bodyPr>
          <a:lstStyle/>
          <a:p>
            <a:pPr algn="r" rtl="1"/>
            <a:r>
              <a:rPr lang="ar-BH" b="1" dirty="0"/>
              <a:t>نتائج الدراسة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01098601"/>
              </p:ext>
            </p:extLst>
          </p:nvPr>
        </p:nvGraphicFramePr>
        <p:xfrm>
          <a:off x="422031" y="937846"/>
          <a:ext cx="8323383" cy="5627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901051" y="1303352"/>
            <a:ext cx="559091" cy="584775"/>
          </a:xfrm>
          <a:prstGeom prst="rect">
            <a:avLst/>
          </a:prstGeom>
          <a:noFill/>
        </p:spPr>
        <p:txBody>
          <a:bodyPr wrap="square" rtlCol="0">
            <a:spAutoFit/>
          </a:bodyPr>
          <a:lstStyle/>
          <a:p>
            <a:pPr algn="ctr"/>
            <a:r>
              <a:rPr lang="en-US" sz="3200" dirty="0"/>
              <a:t>6</a:t>
            </a:r>
          </a:p>
        </p:txBody>
      </p:sp>
      <p:sp>
        <p:nvSpPr>
          <p:cNvPr id="8" name="TextBox 7"/>
          <p:cNvSpPr txBox="1"/>
          <p:nvPr/>
        </p:nvSpPr>
        <p:spPr>
          <a:xfrm>
            <a:off x="7373209" y="2492037"/>
            <a:ext cx="559091" cy="584775"/>
          </a:xfrm>
          <a:prstGeom prst="rect">
            <a:avLst/>
          </a:prstGeom>
          <a:noFill/>
        </p:spPr>
        <p:txBody>
          <a:bodyPr wrap="square" rtlCol="0">
            <a:spAutoFit/>
          </a:bodyPr>
          <a:lstStyle/>
          <a:p>
            <a:pPr algn="ctr"/>
            <a:r>
              <a:rPr lang="en-US" sz="3200" dirty="0"/>
              <a:t>7</a:t>
            </a:r>
          </a:p>
        </p:txBody>
      </p:sp>
      <p:sp>
        <p:nvSpPr>
          <p:cNvPr id="9" name="TextBox 8"/>
          <p:cNvSpPr txBox="1"/>
          <p:nvPr/>
        </p:nvSpPr>
        <p:spPr>
          <a:xfrm>
            <a:off x="7341960" y="3427677"/>
            <a:ext cx="559091" cy="584775"/>
          </a:xfrm>
          <a:prstGeom prst="rect">
            <a:avLst/>
          </a:prstGeom>
          <a:noFill/>
        </p:spPr>
        <p:txBody>
          <a:bodyPr wrap="square" rtlCol="0">
            <a:spAutoFit/>
          </a:bodyPr>
          <a:lstStyle/>
          <a:p>
            <a:pPr algn="ctr"/>
            <a:r>
              <a:rPr lang="en-US" sz="3200" dirty="0"/>
              <a:t>8</a:t>
            </a:r>
          </a:p>
        </p:txBody>
      </p:sp>
      <p:sp>
        <p:nvSpPr>
          <p:cNvPr id="10" name="TextBox 9"/>
          <p:cNvSpPr txBox="1"/>
          <p:nvPr/>
        </p:nvSpPr>
        <p:spPr>
          <a:xfrm>
            <a:off x="7445961" y="4548176"/>
            <a:ext cx="559091" cy="584775"/>
          </a:xfrm>
          <a:prstGeom prst="rect">
            <a:avLst/>
          </a:prstGeom>
          <a:noFill/>
        </p:spPr>
        <p:txBody>
          <a:bodyPr wrap="square" rtlCol="0">
            <a:spAutoFit/>
          </a:bodyPr>
          <a:lstStyle/>
          <a:p>
            <a:pPr algn="ctr"/>
            <a:r>
              <a:rPr lang="en-US" sz="3200" dirty="0"/>
              <a:t>9</a:t>
            </a:r>
          </a:p>
        </p:txBody>
      </p:sp>
      <p:sp>
        <p:nvSpPr>
          <p:cNvPr id="11" name="TextBox 10"/>
          <p:cNvSpPr txBox="1"/>
          <p:nvPr/>
        </p:nvSpPr>
        <p:spPr>
          <a:xfrm>
            <a:off x="7813278" y="5556549"/>
            <a:ext cx="734635" cy="584775"/>
          </a:xfrm>
          <a:prstGeom prst="rect">
            <a:avLst/>
          </a:prstGeom>
          <a:noFill/>
        </p:spPr>
        <p:txBody>
          <a:bodyPr wrap="square" rtlCol="0">
            <a:spAutoFit/>
          </a:bodyPr>
          <a:lstStyle/>
          <a:p>
            <a:pPr algn="ctr"/>
            <a:r>
              <a:rPr lang="en-US" sz="3200" dirty="0"/>
              <a:t>10</a:t>
            </a:r>
          </a:p>
        </p:txBody>
      </p:sp>
    </p:spTree>
    <p:extLst>
      <p:ext uri="{BB962C8B-B14F-4D97-AF65-F5344CB8AC3E}">
        <p14:creationId xmlns:p14="http://schemas.microsoft.com/office/powerpoint/2010/main" val="2276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188" y="704289"/>
            <a:ext cx="6571343" cy="693170"/>
          </a:xfrm>
        </p:spPr>
        <p:txBody>
          <a:bodyPr>
            <a:normAutofit fontScale="90000"/>
          </a:bodyPr>
          <a:lstStyle/>
          <a:p>
            <a:pPr algn="r" rtl="1"/>
            <a:r>
              <a:rPr lang="ar-BH" b="1" dirty="0"/>
              <a:t>نتائج الدراسة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4997243"/>
              </p:ext>
            </p:extLst>
          </p:nvPr>
        </p:nvGraphicFramePr>
        <p:xfrm>
          <a:off x="422031" y="937846"/>
          <a:ext cx="8323383" cy="5627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901051" y="1303352"/>
            <a:ext cx="734635" cy="584775"/>
          </a:xfrm>
          <a:prstGeom prst="rect">
            <a:avLst/>
          </a:prstGeom>
          <a:noFill/>
        </p:spPr>
        <p:txBody>
          <a:bodyPr wrap="square" rtlCol="0">
            <a:spAutoFit/>
          </a:bodyPr>
          <a:lstStyle/>
          <a:p>
            <a:pPr algn="ctr"/>
            <a:r>
              <a:rPr lang="ar-BH" sz="3200" dirty="0"/>
              <a:t>11</a:t>
            </a:r>
            <a:endParaRPr lang="en-US" sz="3200" dirty="0"/>
          </a:p>
        </p:txBody>
      </p:sp>
      <p:sp>
        <p:nvSpPr>
          <p:cNvPr id="8" name="TextBox 7"/>
          <p:cNvSpPr txBox="1"/>
          <p:nvPr/>
        </p:nvSpPr>
        <p:spPr>
          <a:xfrm>
            <a:off x="7373209" y="2492037"/>
            <a:ext cx="676322" cy="584775"/>
          </a:xfrm>
          <a:prstGeom prst="rect">
            <a:avLst/>
          </a:prstGeom>
          <a:noFill/>
        </p:spPr>
        <p:txBody>
          <a:bodyPr wrap="square" rtlCol="0">
            <a:spAutoFit/>
          </a:bodyPr>
          <a:lstStyle/>
          <a:p>
            <a:pPr algn="ctr"/>
            <a:r>
              <a:rPr lang="ar-BH" sz="3200" dirty="0"/>
              <a:t>12</a:t>
            </a:r>
            <a:endParaRPr lang="en-US" sz="3200" dirty="0"/>
          </a:p>
        </p:txBody>
      </p:sp>
      <p:sp>
        <p:nvSpPr>
          <p:cNvPr id="9" name="TextBox 8"/>
          <p:cNvSpPr txBox="1"/>
          <p:nvPr/>
        </p:nvSpPr>
        <p:spPr>
          <a:xfrm>
            <a:off x="7341960" y="3427677"/>
            <a:ext cx="707571" cy="584775"/>
          </a:xfrm>
          <a:prstGeom prst="rect">
            <a:avLst/>
          </a:prstGeom>
          <a:noFill/>
        </p:spPr>
        <p:txBody>
          <a:bodyPr wrap="square" rtlCol="0">
            <a:spAutoFit/>
          </a:bodyPr>
          <a:lstStyle/>
          <a:p>
            <a:pPr algn="ctr"/>
            <a:r>
              <a:rPr lang="ar-BH" sz="3200" dirty="0"/>
              <a:t>13</a:t>
            </a:r>
            <a:endParaRPr lang="en-US" sz="3200" dirty="0"/>
          </a:p>
        </p:txBody>
      </p:sp>
      <p:sp>
        <p:nvSpPr>
          <p:cNvPr id="10" name="TextBox 9"/>
          <p:cNvSpPr txBox="1"/>
          <p:nvPr/>
        </p:nvSpPr>
        <p:spPr>
          <a:xfrm>
            <a:off x="7445961" y="4548176"/>
            <a:ext cx="676322" cy="584775"/>
          </a:xfrm>
          <a:prstGeom prst="rect">
            <a:avLst/>
          </a:prstGeom>
          <a:noFill/>
        </p:spPr>
        <p:txBody>
          <a:bodyPr wrap="square" rtlCol="0">
            <a:spAutoFit/>
          </a:bodyPr>
          <a:lstStyle/>
          <a:p>
            <a:pPr algn="ctr"/>
            <a:r>
              <a:rPr lang="ar-BH" sz="3200" dirty="0"/>
              <a:t>14</a:t>
            </a:r>
            <a:endParaRPr lang="en-US" sz="3200" dirty="0"/>
          </a:p>
        </p:txBody>
      </p:sp>
      <p:sp>
        <p:nvSpPr>
          <p:cNvPr id="11" name="TextBox 10"/>
          <p:cNvSpPr txBox="1"/>
          <p:nvPr/>
        </p:nvSpPr>
        <p:spPr>
          <a:xfrm>
            <a:off x="7813278" y="5556549"/>
            <a:ext cx="734635" cy="584775"/>
          </a:xfrm>
          <a:prstGeom prst="rect">
            <a:avLst/>
          </a:prstGeom>
          <a:noFill/>
        </p:spPr>
        <p:txBody>
          <a:bodyPr wrap="square" rtlCol="0">
            <a:spAutoFit/>
          </a:bodyPr>
          <a:lstStyle/>
          <a:p>
            <a:pPr algn="ctr"/>
            <a:r>
              <a:rPr lang="ar-BH" sz="3200" dirty="0"/>
              <a:t>15</a:t>
            </a:r>
            <a:endParaRPr lang="en-US" sz="3200" dirty="0"/>
          </a:p>
        </p:txBody>
      </p:sp>
    </p:spTree>
    <p:extLst>
      <p:ext uri="{BB962C8B-B14F-4D97-AF65-F5344CB8AC3E}">
        <p14:creationId xmlns:p14="http://schemas.microsoft.com/office/powerpoint/2010/main" val="80295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188" y="704289"/>
            <a:ext cx="6571343" cy="693170"/>
          </a:xfrm>
        </p:spPr>
        <p:txBody>
          <a:bodyPr>
            <a:normAutofit fontScale="90000"/>
          </a:bodyPr>
          <a:lstStyle/>
          <a:p>
            <a:pPr algn="r" rtl="1"/>
            <a:r>
              <a:rPr lang="ar-BH" b="1" dirty="0"/>
              <a:t>التوصيات:</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6828525"/>
              </p:ext>
            </p:extLst>
          </p:nvPr>
        </p:nvGraphicFramePr>
        <p:xfrm>
          <a:off x="504092" y="1254369"/>
          <a:ext cx="8112370" cy="5169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854159" y="1613149"/>
            <a:ext cx="559091" cy="584775"/>
          </a:xfrm>
          <a:prstGeom prst="rect">
            <a:avLst/>
          </a:prstGeom>
          <a:noFill/>
        </p:spPr>
        <p:txBody>
          <a:bodyPr wrap="square" rtlCol="0">
            <a:spAutoFit/>
          </a:bodyPr>
          <a:lstStyle/>
          <a:p>
            <a:pPr algn="ctr"/>
            <a:r>
              <a:rPr lang="ar-BH" sz="3200" dirty="0"/>
              <a:t>1</a:t>
            </a:r>
            <a:endParaRPr lang="en-US" sz="3200" dirty="0"/>
          </a:p>
        </p:txBody>
      </p:sp>
      <p:sp>
        <p:nvSpPr>
          <p:cNvPr id="8" name="TextBox 7"/>
          <p:cNvSpPr txBox="1"/>
          <p:nvPr/>
        </p:nvSpPr>
        <p:spPr>
          <a:xfrm>
            <a:off x="7295067" y="2957940"/>
            <a:ext cx="559091" cy="584775"/>
          </a:xfrm>
          <a:prstGeom prst="rect">
            <a:avLst/>
          </a:prstGeom>
          <a:noFill/>
        </p:spPr>
        <p:txBody>
          <a:bodyPr wrap="square" rtlCol="0">
            <a:spAutoFit/>
          </a:bodyPr>
          <a:lstStyle/>
          <a:p>
            <a:pPr algn="ctr"/>
            <a:r>
              <a:rPr lang="ar-BH" sz="3200" dirty="0"/>
              <a:t>2</a:t>
            </a:r>
            <a:endParaRPr lang="en-US" sz="3200" dirty="0"/>
          </a:p>
        </p:txBody>
      </p:sp>
      <p:sp>
        <p:nvSpPr>
          <p:cNvPr id="9" name="TextBox 8"/>
          <p:cNvSpPr txBox="1"/>
          <p:nvPr/>
        </p:nvSpPr>
        <p:spPr>
          <a:xfrm>
            <a:off x="7312178" y="4172474"/>
            <a:ext cx="559091" cy="584775"/>
          </a:xfrm>
          <a:prstGeom prst="rect">
            <a:avLst/>
          </a:prstGeom>
          <a:noFill/>
        </p:spPr>
        <p:txBody>
          <a:bodyPr wrap="square" rtlCol="0">
            <a:spAutoFit/>
          </a:bodyPr>
          <a:lstStyle/>
          <a:p>
            <a:pPr algn="ctr"/>
            <a:r>
              <a:rPr lang="ar-BH" sz="3200" dirty="0"/>
              <a:t>3</a:t>
            </a:r>
            <a:endParaRPr lang="en-US" sz="3200" dirty="0"/>
          </a:p>
        </p:txBody>
      </p:sp>
      <p:sp>
        <p:nvSpPr>
          <p:cNvPr id="10" name="TextBox 9"/>
          <p:cNvSpPr txBox="1"/>
          <p:nvPr/>
        </p:nvSpPr>
        <p:spPr>
          <a:xfrm>
            <a:off x="7769985" y="5387008"/>
            <a:ext cx="559091" cy="584775"/>
          </a:xfrm>
          <a:prstGeom prst="rect">
            <a:avLst/>
          </a:prstGeom>
          <a:noFill/>
        </p:spPr>
        <p:txBody>
          <a:bodyPr wrap="square" rtlCol="0">
            <a:spAutoFit/>
          </a:bodyPr>
          <a:lstStyle/>
          <a:p>
            <a:pPr algn="ctr"/>
            <a:r>
              <a:rPr lang="ar-BH" sz="3200" dirty="0"/>
              <a:t>4</a:t>
            </a:r>
            <a:endParaRPr lang="en-US" sz="3200" dirty="0"/>
          </a:p>
        </p:txBody>
      </p:sp>
    </p:spTree>
    <p:extLst>
      <p:ext uri="{BB962C8B-B14F-4D97-AF65-F5344CB8AC3E}">
        <p14:creationId xmlns:p14="http://schemas.microsoft.com/office/powerpoint/2010/main" val="15071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188" y="704289"/>
            <a:ext cx="6571343" cy="693170"/>
          </a:xfrm>
        </p:spPr>
        <p:txBody>
          <a:bodyPr>
            <a:normAutofit fontScale="90000"/>
          </a:bodyPr>
          <a:lstStyle/>
          <a:p>
            <a:pPr algn="r" rtl="1"/>
            <a:r>
              <a:rPr lang="ar-BH" b="1" dirty="0"/>
              <a:t>التوصيات:</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6404953"/>
              </p:ext>
            </p:extLst>
          </p:nvPr>
        </p:nvGraphicFramePr>
        <p:xfrm>
          <a:off x="504092" y="1254369"/>
          <a:ext cx="8112370" cy="5169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854159" y="1613149"/>
            <a:ext cx="559091" cy="584775"/>
          </a:xfrm>
          <a:prstGeom prst="rect">
            <a:avLst/>
          </a:prstGeom>
          <a:noFill/>
        </p:spPr>
        <p:txBody>
          <a:bodyPr wrap="square" rtlCol="0">
            <a:spAutoFit/>
          </a:bodyPr>
          <a:lstStyle/>
          <a:p>
            <a:pPr algn="ctr"/>
            <a:r>
              <a:rPr lang="ar-BH" sz="3200" dirty="0"/>
              <a:t>5</a:t>
            </a:r>
            <a:endParaRPr lang="en-US" sz="3200" dirty="0"/>
          </a:p>
        </p:txBody>
      </p:sp>
      <p:sp>
        <p:nvSpPr>
          <p:cNvPr id="8" name="TextBox 7"/>
          <p:cNvSpPr txBox="1"/>
          <p:nvPr/>
        </p:nvSpPr>
        <p:spPr>
          <a:xfrm>
            <a:off x="7295067" y="2957940"/>
            <a:ext cx="559091" cy="584775"/>
          </a:xfrm>
          <a:prstGeom prst="rect">
            <a:avLst/>
          </a:prstGeom>
          <a:noFill/>
        </p:spPr>
        <p:txBody>
          <a:bodyPr wrap="square" rtlCol="0">
            <a:spAutoFit/>
          </a:bodyPr>
          <a:lstStyle/>
          <a:p>
            <a:pPr algn="ctr"/>
            <a:r>
              <a:rPr lang="ar-BH" sz="3200" dirty="0"/>
              <a:t>6</a:t>
            </a:r>
            <a:endParaRPr lang="en-US" sz="3200" dirty="0"/>
          </a:p>
        </p:txBody>
      </p:sp>
      <p:sp>
        <p:nvSpPr>
          <p:cNvPr id="9" name="TextBox 8"/>
          <p:cNvSpPr txBox="1"/>
          <p:nvPr/>
        </p:nvSpPr>
        <p:spPr>
          <a:xfrm>
            <a:off x="7312178" y="4172474"/>
            <a:ext cx="559091" cy="584775"/>
          </a:xfrm>
          <a:prstGeom prst="rect">
            <a:avLst/>
          </a:prstGeom>
          <a:noFill/>
        </p:spPr>
        <p:txBody>
          <a:bodyPr wrap="square" rtlCol="0">
            <a:spAutoFit/>
          </a:bodyPr>
          <a:lstStyle/>
          <a:p>
            <a:pPr algn="ctr"/>
            <a:r>
              <a:rPr lang="ar-BH" sz="3200" dirty="0"/>
              <a:t>7</a:t>
            </a:r>
            <a:endParaRPr lang="en-US" sz="3200" dirty="0"/>
          </a:p>
        </p:txBody>
      </p:sp>
      <p:sp>
        <p:nvSpPr>
          <p:cNvPr id="10" name="TextBox 9"/>
          <p:cNvSpPr txBox="1"/>
          <p:nvPr/>
        </p:nvSpPr>
        <p:spPr>
          <a:xfrm>
            <a:off x="7769985" y="5387008"/>
            <a:ext cx="559091" cy="584775"/>
          </a:xfrm>
          <a:prstGeom prst="rect">
            <a:avLst/>
          </a:prstGeom>
          <a:noFill/>
        </p:spPr>
        <p:txBody>
          <a:bodyPr wrap="square" rtlCol="0">
            <a:spAutoFit/>
          </a:bodyPr>
          <a:lstStyle/>
          <a:p>
            <a:pPr algn="ctr"/>
            <a:r>
              <a:rPr lang="ar-BH" sz="3200" dirty="0"/>
              <a:t>8</a:t>
            </a:r>
            <a:endParaRPr lang="en-US" sz="3200" dirty="0"/>
          </a:p>
        </p:txBody>
      </p:sp>
    </p:spTree>
    <p:extLst>
      <p:ext uri="{BB962C8B-B14F-4D97-AF65-F5344CB8AC3E}">
        <p14:creationId xmlns:p14="http://schemas.microsoft.com/office/powerpoint/2010/main" val="322855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1" y="3137413"/>
            <a:ext cx="9144000" cy="1563541"/>
          </a:xfrm>
        </p:spPr>
        <p:txBody>
          <a:bodyPr>
            <a:noAutofit/>
          </a:bodyPr>
          <a:lstStyle/>
          <a:p>
            <a:pPr algn="ctr" rtl="1"/>
            <a:r>
              <a:rPr lang="ar-BH" sz="7200" dirty="0"/>
              <a:t>وشكراً </a:t>
            </a:r>
            <a:endParaRPr lang="en-US" sz="7200" dirty="0"/>
          </a:p>
        </p:txBody>
      </p:sp>
    </p:spTree>
    <p:extLst>
      <p:ext uri="{BB962C8B-B14F-4D97-AF65-F5344CB8AC3E}">
        <p14:creationId xmlns:p14="http://schemas.microsoft.com/office/powerpoint/2010/main" val="74942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19A060-258B-4661-83D9-8B58D6969074}"/>
              </a:ext>
            </a:extLst>
          </p:cNvPr>
          <p:cNvSpPr>
            <a:spLocks noGrp="1"/>
          </p:cNvSpPr>
          <p:nvPr>
            <p:ph type="title"/>
          </p:nvPr>
        </p:nvSpPr>
        <p:spPr/>
        <p:txBody>
          <a:bodyPr/>
          <a:lstStyle/>
          <a:p>
            <a:pPr algn="r" rtl="1"/>
            <a:r>
              <a:rPr lang="ar-BH" b="1" dirty="0"/>
              <a:t>المقدمة</a:t>
            </a:r>
            <a:endParaRPr lang="en-US" dirty="0"/>
          </a:p>
        </p:txBody>
      </p:sp>
      <p:sp>
        <p:nvSpPr>
          <p:cNvPr id="3" name="Content Placeholder 2">
            <a:extLst>
              <a:ext uri="{FF2B5EF4-FFF2-40B4-BE49-F238E27FC236}">
                <a16:creationId xmlns:a16="http://schemas.microsoft.com/office/drawing/2014/main" xmlns="" id="{0C268C72-8226-4577-AF5F-B463A01C5B49}"/>
              </a:ext>
            </a:extLst>
          </p:cNvPr>
          <p:cNvSpPr>
            <a:spLocks noGrp="1"/>
          </p:cNvSpPr>
          <p:nvPr>
            <p:ph idx="1"/>
          </p:nvPr>
        </p:nvSpPr>
        <p:spPr>
          <a:xfrm>
            <a:off x="757003" y="1993693"/>
            <a:ext cx="7629993" cy="4759376"/>
          </a:xfrm>
        </p:spPr>
        <p:txBody>
          <a:bodyPr>
            <a:normAutofit/>
          </a:bodyPr>
          <a:lstStyle/>
          <a:p>
            <a:pPr algn="just" rtl="1"/>
            <a:endParaRPr lang="en-US" sz="1800" dirty="0"/>
          </a:p>
          <a:p>
            <a:pPr algn="just" rtl="1"/>
            <a:r>
              <a:rPr lang="en-US" sz="1800" dirty="0"/>
              <a:t> </a:t>
            </a:r>
            <a:r>
              <a:rPr lang="ar-SA" sz="1800" dirty="0"/>
              <a:t>تعد الدراما من الأشكال الاتصالية المحببة للجمهور باختلاف فئاته حيث يجتمع كل أفراد الاسرة لمشاهد</a:t>
            </a:r>
            <a:r>
              <a:rPr lang="ar-BH" sz="1800" dirty="0"/>
              <a:t>ت</a:t>
            </a:r>
            <a:r>
              <a:rPr lang="ar-SA" sz="1800" dirty="0"/>
              <a:t>ها </a:t>
            </a:r>
            <a:r>
              <a:rPr lang="ar-BH" sz="1800" dirty="0"/>
              <a:t>، </a:t>
            </a:r>
            <a:r>
              <a:rPr lang="ar-SA" sz="1800" dirty="0"/>
              <a:t>وقد اكدت العديد من الدراسات أن الدراما تاتي في مقدمة الاشكال البرامجية التي يشاهدها الجمهور في القنوات التلفزيونية ، مما يجعلها بالغة الاثر في نفوس المشاهدين وعقولهم  فتلعب دورا كبيرا في تشكيل سلوكيات وقيم المشاهدين وتكوين اتجاهاتهم  ؛ و تعد الدراما  قوة ثقافية مؤثرة في المجتمع نظراً لدورها الهام في بناء الصورة الذهنية وترويجها بل وتصحيحها أحياناً ، كما أن لها قدرة على عكس الواقع وترسيخ الاتجاهات وتقديم صور واقعية لحياة الشعوب ؛ وبالتالي فانها ذات تاثير على المجتمع بأسره .</a:t>
            </a:r>
            <a:endParaRPr lang="en-US" sz="1800" dirty="0"/>
          </a:p>
          <a:p>
            <a:pPr algn="just" rtl="1"/>
            <a:r>
              <a:rPr lang="ar-SA" sz="1800" dirty="0"/>
              <a:t>ويعد العنف ضد المرأة إمتهاناً للكرامة الإنسانية وخروجاً وخرقاً لكل المواثيق الدولية والشرائع السماوية ، فهو هدر لحقوق الإنسان التي ضمنتها الكثير من الشرائع والقوانين ، ودافع عنها الإنسان، وضمنها في مدوناته القانونية ، إلا أن هناك بعض الظروف السياسية والاجتماعية ، أفرزت بعض العوامل التي صعدت من وتيرة العنف بشكل عام لاسيما العنف الموجه ضد المرأة ، رغم سعي المرأة ، وجهادها ووقوفها ، إلى جانب الرجل وحاجة المجتمع إلى دورها في الحياة السياسية والاجتماعية والاقتصادية</a:t>
            </a:r>
            <a:r>
              <a:rPr lang="en-US" sz="1800" dirty="0"/>
              <a:t>.</a:t>
            </a:r>
          </a:p>
          <a:p>
            <a:pPr algn="just" rtl="1"/>
            <a:endParaRPr lang="en-US" sz="1800" dirty="0"/>
          </a:p>
        </p:txBody>
      </p:sp>
    </p:spTree>
    <p:extLst>
      <p:ext uri="{BB962C8B-B14F-4D97-AF65-F5344CB8AC3E}">
        <p14:creationId xmlns:p14="http://schemas.microsoft.com/office/powerpoint/2010/main" val="27789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4FDE4-3D8E-49B9-842A-CE41085E4F07}"/>
              </a:ext>
            </a:extLst>
          </p:cNvPr>
          <p:cNvSpPr>
            <a:spLocks noGrp="1"/>
          </p:cNvSpPr>
          <p:nvPr>
            <p:ph type="title"/>
          </p:nvPr>
        </p:nvSpPr>
        <p:spPr>
          <a:xfrm>
            <a:off x="1176866" y="194873"/>
            <a:ext cx="6798734" cy="2024332"/>
          </a:xfrm>
        </p:spPr>
        <p:txBody>
          <a:bodyPr/>
          <a:lstStyle/>
          <a:p>
            <a:pPr algn="r"/>
            <a:r>
              <a:rPr lang="ar-BH" dirty="0"/>
              <a:t>اشكالية البحث </a:t>
            </a:r>
            <a:endParaRPr lang="en-US" dirty="0"/>
          </a:p>
        </p:txBody>
      </p:sp>
      <p:sp>
        <p:nvSpPr>
          <p:cNvPr id="3" name="Content Placeholder 2">
            <a:extLst>
              <a:ext uri="{FF2B5EF4-FFF2-40B4-BE49-F238E27FC236}">
                <a16:creationId xmlns:a16="http://schemas.microsoft.com/office/drawing/2014/main" xmlns="" id="{FFD6BD22-47CD-4417-8590-9B4B74593EB8}"/>
              </a:ext>
            </a:extLst>
          </p:cNvPr>
          <p:cNvSpPr>
            <a:spLocks noGrp="1"/>
          </p:cNvSpPr>
          <p:nvPr>
            <p:ph idx="1"/>
          </p:nvPr>
        </p:nvSpPr>
        <p:spPr>
          <a:xfrm>
            <a:off x="1176865" y="1454046"/>
            <a:ext cx="6798736" cy="4481087"/>
          </a:xfrm>
        </p:spPr>
        <p:txBody>
          <a:bodyPr>
            <a:normAutofit fontScale="92500" lnSpcReduction="20000"/>
          </a:bodyPr>
          <a:lstStyle/>
          <a:p>
            <a:pPr algn="just" rtl="1"/>
            <a:r>
              <a:rPr lang="ar-BH" b="1" dirty="0"/>
              <a:t> </a:t>
            </a:r>
          </a:p>
          <a:p>
            <a:pPr algn="just" rtl="1"/>
            <a:r>
              <a:rPr lang="ar-BH" b="1" dirty="0"/>
              <a:t>وإذا كانت المرأة من الشخصيات الرئيسة في جميع أنواع الفنون الدرامية خاصة تلك التي تتناول الواقع الاجتماعي، فأن الاعمال الدرامية التلفزيونية قد تباينت في تناولها لقضايا المرأة وفقا لطبيعة المحتوى الدرامي المنتج والاهداف التي يقوم عليها، مما عمق الصورة النمطية عن الادوار التي تلعبها المرأة في الحياة الاسرية والاجتماعيةالعامة. ونظراً للأدوار المتعددة والمختلفة والمحورية التي تلعبها المرأة في الدراما التلفزيونية وطبيعة الادوار الحقيقية التي تقوم بها المرأة في المجتمع فإن ظاهرة العنف ضد المرأة قد شغلت حيزاً مهماً من الاعمال الدرامية الخليجية التي عرضتها القنوات التلفزيونية خلال شهر رمضان والتي حظيت بأقبال ومتابعة كبيرين ومن هنا تنحصرمشكلة الدراسة في(التعرف على معالجة الدراما الخليجية لقضايا العنف ضد المرأة، ومدى مطابقةالادوار التي تلعبها المرأة العربية الخليجية في المضامين الدرامية وبين حقيقة ما تعيشه المرأة في المجتمع ).</a:t>
            </a:r>
          </a:p>
          <a:p>
            <a:endParaRPr lang="en-US" dirty="0"/>
          </a:p>
        </p:txBody>
      </p:sp>
    </p:spTree>
    <p:extLst>
      <p:ext uri="{BB962C8B-B14F-4D97-AF65-F5344CB8AC3E}">
        <p14:creationId xmlns:p14="http://schemas.microsoft.com/office/powerpoint/2010/main" val="281435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BH" b="1" dirty="0"/>
              <a:t>أهداف الدراسة: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1827405"/>
              </p:ext>
            </p:extLst>
          </p:nvPr>
        </p:nvGraphicFramePr>
        <p:xfrm>
          <a:off x="715108" y="2133601"/>
          <a:ext cx="7514492"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544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931" y="818010"/>
            <a:ext cx="6798734" cy="1303867"/>
          </a:xfrm>
        </p:spPr>
        <p:txBody>
          <a:bodyPr/>
          <a:lstStyle/>
          <a:p>
            <a:pPr algn="r" rtl="1"/>
            <a:r>
              <a:rPr lang="ar-BH" b="1" dirty="0"/>
              <a:t>تساؤلات الدراسة:</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065225"/>
              </p:ext>
            </p:extLst>
          </p:nvPr>
        </p:nvGraphicFramePr>
        <p:xfrm>
          <a:off x="679939" y="1992923"/>
          <a:ext cx="7718018" cy="4173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6062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970672" cy="1382386"/>
          </a:xfrm>
        </p:spPr>
        <p:txBody>
          <a:bodyPr/>
          <a:lstStyle/>
          <a:p>
            <a:pPr algn="r" rtl="1"/>
            <a:r>
              <a:rPr lang="ar-BH" b="1" dirty="0"/>
              <a:t>نوع الدراسة:</a:t>
            </a:r>
            <a:endParaRPr lang="en-US" dirty="0"/>
          </a:p>
        </p:txBody>
      </p:sp>
      <p:sp>
        <p:nvSpPr>
          <p:cNvPr id="3" name="Content Placeholder 2"/>
          <p:cNvSpPr>
            <a:spLocks noGrp="1"/>
          </p:cNvSpPr>
          <p:nvPr>
            <p:ph idx="1"/>
          </p:nvPr>
        </p:nvSpPr>
        <p:spPr>
          <a:xfrm>
            <a:off x="902677" y="2497014"/>
            <a:ext cx="7326923" cy="3284607"/>
          </a:xfrm>
        </p:spPr>
        <p:txBody>
          <a:bodyPr>
            <a:noAutofit/>
          </a:bodyPr>
          <a:lstStyle/>
          <a:p>
            <a:pPr algn="just" rtl="1"/>
            <a:r>
              <a:rPr lang="ar-BH" dirty="0"/>
              <a:t>تنتمي هذه الدراسة إلى الدراسات الوصفية والتي تسعي لوصف ظاهرة معينة وجمع أوصاف ومعلومات عنها بشكل دقيق، حيث يعتمد الأسلوب الوصفي على دراسة الواقع أو الظاهرة كما تكون وتهتم بوصفها وصفا دقيقا ويعبر عنها بشكل كيفي أو كمي، فالتعبير الكيفي يصف الظاهرة ويبين خصائصها والتعبير الكمي يعطي وصفا رقميا يدل على حجم الظاهرة ومدى ارتباطها مع ظواهر أخرى ومن ثم تستهدف الدراسة التعرف على معالجة الدراما التلفزيونية لقضايا العنف ضد المراة ، وذلك للحصول على معلومات وبيانات كافية عنها وتصنيفها وتحليلها وتفسيرها واستخلاص نتائجها.</a:t>
            </a:r>
            <a:endParaRPr lang="en-US" dirty="0"/>
          </a:p>
        </p:txBody>
      </p:sp>
    </p:spTree>
    <p:extLst>
      <p:ext uri="{BB962C8B-B14F-4D97-AF65-F5344CB8AC3E}">
        <p14:creationId xmlns:p14="http://schemas.microsoft.com/office/powerpoint/2010/main" val="378874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2" y="1220137"/>
            <a:ext cx="6798734" cy="1303867"/>
          </a:xfrm>
        </p:spPr>
        <p:txBody>
          <a:bodyPr/>
          <a:lstStyle/>
          <a:p>
            <a:pPr algn="r" rtl="1"/>
            <a:r>
              <a:rPr lang="ar-BH" b="1" dirty="0"/>
              <a:t>منهج الدراسة :</a:t>
            </a:r>
            <a:r>
              <a:rPr lang="ar-BH" dirty="0"/>
              <a:t> </a:t>
            </a:r>
            <a:endParaRPr lang="en-US" dirty="0"/>
          </a:p>
        </p:txBody>
      </p:sp>
      <p:sp>
        <p:nvSpPr>
          <p:cNvPr id="3" name="Content Placeholder 2"/>
          <p:cNvSpPr>
            <a:spLocks noGrp="1"/>
          </p:cNvSpPr>
          <p:nvPr>
            <p:ph idx="1"/>
          </p:nvPr>
        </p:nvSpPr>
        <p:spPr>
          <a:xfrm>
            <a:off x="914399" y="2637691"/>
            <a:ext cx="7315201" cy="3505201"/>
          </a:xfrm>
        </p:spPr>
        <p:txBody>
          <a:bodyPr>
            <a:noAutofit/>
          </a:bodyPr>
          <a:lstStyle/>
          <a:p>
            <a:pPr algn="just" rtl="1"/>
            <a:r>
              <a:rPr lang="ar-BH" dirty="0"/>
              <a:t>استخدمت الدراسة منهج المسح  (</a:t>
            </a:r>
            <a:r>
              <a:rPr lang="en-US" dirty="0"/>
              <a:t>Descriptive Survey</a:t>
            </a:r>
            <a:r>
              <a:rPr lang="ar-BH" dirty="0"/>
              <a:t>) ، وذلك لملائمته لأهداف وطبيعة الدراسة حيث يفيد في الحصول على وصف دقيق للظاهرة المدروسة "مشكلة الدراسة "، والتأكد من جمع البيانات الضرورية وتحليلها بأكبر درجة ممكنة من الدقة بهدف تصنيفها وتبويبها تبويباً شاملاً، ومحاولة تحليلها وتفسيرها، واستخلاص النتائج، وبناء التعميمات التي يمكن أن تبنى عليها افتراضات جديد</a:t>
            </a:r>
            <a:r>
              <a:rPr lang="ar-BH" baseline="30000" dirty="0"/>
              <a:t> </a:t>
            </a:r>
            <a:r>
              <a:rPr lang="ar-BH" dirty="0"/>
              <a:t>ة</a:t>
            </a:r>
            <a:r>
              <a:rPr lang="ar-BH" baseline="30000" dirty="0"/>
              <a:t> </a:t>
            </a:r>
            <a:r>
              <a:rPr lang="ar-BH" dirty="0"/>
              <a:t>، ويعد هذا المنهج أحد الاساليب الوصفية القادرة على دراسة القضايا المتعلقة بالعنف ضد المرأة في الدراما التلفزيونية الخليجية.</a:t>
            </a:r>
            <a:endParaRPr lang="ar-BH" sz="2400" dirty="0"/>
          </a:p>
        </p:txBody>
      </p:sp>
    </p:spTree>
    <p:extLst>
      <p:ext uri="{BB962C8B-B14F-4D97-AF65-F5344CB8AC3E}">
        <p14:creationId xmlns:p14="http://schemas.microsoft.com/office/powerpoint/2010/main" val="79949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589" y="1349091"/>
            <a:ext cx="6798734" cy="1303867"/>
          </a:xfrm>
        </p:spPr>
        <p:txBody>
          <a:bodyPr/>
          <a:lstStyle/>
          <a:p>
            <a:pPr algn="r" rtl="1"/>
            <a:r>
              <a:rPr lang="ar-BH" b="1" dirty="0"/>
              <a:t>أداة الدراسة :</a:t>
            </a:r>
            <a:endParaRPr lang="en-US" dirty="0"/>
          </a:p>
        </p:txBody>
      </p:sp>
      <p:sp>
        <p:nvSpPr>
          <p:cNvPr id="3" name="Content Placeholder 2"/>
          <p:cNvSpPr>
            <a:spLocks noGrp="1"/>
          </p:cNvSpPr>
          <p:nvPr>
            <p:ph idx="1"/>
          </p:nvPr>
        </p:nvSpPr>
        <p:spPr>
          <a:xfrm>
            <a:off x="1098712" y="2391510"/>
            <a:ext cx="7256585" cy="3612852"/>
          </a:xfrm>
        </p:spPr>
        <p:txBody>
          <a:bodyPr>
            <a:noAutofit/>
          </a:bodyPr>
          <a:lstStyle/>
          <a:p>
            <a:pPr algn="just" rtl="1"/>
            <a:r>
              <a:rPr lang="ar-BH" sz="2100" dirty="0"/>
              <a:t>اعتمد الباحث في جمع بيانات الدراسة  على استمارة تحليل المحتوى كأداة تستخدم في وصف المضمون الظاهر والصريح للمادة الإعلامية وفهم المعاني والسلوك المقترن بظاهرة الدراسة </a:t>
            </a:r>
            <a:r>
              <a:rPr lang="ar-SA" sz="2100" dirty="0"/>
              <a:t>و</a:t>
            </a:r>
            <a:r>
              <a:rPr lang="ar-BH" sz="2100" dirty="0"/>
              <a:t>تحليل المضمون هو أسلوب بحث يستخدم لوصف المحتوى الظاهر للرسالة الإعلامية موضوعيا وكميا ومنهجيا وحيث أن تحليل المضمون يعتمد على اختيار عينة من المادة موضع التحليل وتقسيمها وتحليلها كميا وكيفيا على اساس خطة منهجية منظمة، فقد تم تصميم صحيفة تحليل المضمون للدراما التلفزيونية الخليجية بالتطبيق على عينة من المسلسلات الخليجية، و تم بناء فئات التصنيف في ضوء نتائج التحليل التمهيدي والذي أعتمد على تحديد وحدات التحليل والسياق  للوصول إلى  ترتيب وتعريف الفئات وفقا لمعطياتها وبما يحقق اهداف الدراسة ، وقد جرى الاعتماد على توصيف وتعريف الفئات وفقا للمصادر العلمية</a:t>
            </a:r>
            <a:endParaRPr lang="en-US" sz="2100" dirty="0"/>
          </a:p>
        </p:txBody>
      </p:sp>
    </p:spTree>
    <p:extLst>
      <p:ext uri="{BB962C8B-B14F-4D97-AF65-F5344CB8AC3E}">
        <p14:creationId xmlns:p14="http://schemas.microsoft.com/office/powerpoint/2010/main" val="329732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53420" y="3165231"/>
            <a:ext cx="6798734" cy="554527"/>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ar-BH" sz="4800" b="1" dirty="0"/>
              <a:t>نتائج الدراسة  التحليلية</a:t>
            </a:r>
            <a:r>
              <a:rPr lang="en-US" sz="4800" dirty="0"/>
              <a:t/>
            </a:r>
            <a:br>
              <a:rPr lang="en-US" sz="4800" dirty="0"/>
            </a:br>
            <a:endParaRPr lang="en-US" sz="4800" dirty="0"/>
          </a:p>
        </p:txBody>
      </p:sp>
    </p:spTree>
    <p:extLst>
      <p:ext uri="{BB962C8B-B14F-4D97-AF65-F5344CB8AC3E}">
        <p14:creationId xmlns:p14="http://schemas.microsoft.com/office/powerpoint/2010/main" val="13376570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1303</TotalTime>
  <Words>1250</Words>
  <Application>Microsoft Office PowerPoint</Application>
  <PresentationFormat>On-screen Show (4:3)</PresentationFormat>
  <Paragraphs>84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Organic</vt:lpstr>
      <vt:lpstr>معالجة الدراما الخليجية لقضايا العنف  ضد المرأة  دراسة تحليلية على عينة من المسلسلات التليفزيونية </vt:lpstr>
      <vt:lpstr>المقدمة</vt:lpstr>
      <vt:lpstr>اشكالية البحث </vt:lpstr>
      <vt:lpstr>أهداف الدراسة: </vt:lpstr>
      <vt:lpstr>تساؤلات الدراسة:</vt:lpstr>
      <vt:lpstr>نوع الدراسة:</vt:lpstr>
      <vt:lpstr>منهج الدراسة : </vt:lpstr>
      <vt:lpstr>أداة الدراسة :</vt:lpstr>
      <vt:lpstr>PowerPoint Presentation</vt:lpstr>
      <vt:lpstr>نتائج الدراسة :</vt:lpstr>
      <vt:lpstr>نتائج الدراسة :</vt:lpstr>
      <vt:lpstr>نتائج الدراسة :</vt:lpstr>
      <vt:lpstr>التوصيات:</vt:lpstr>
      <vt:lpstr>التوصيات:</vt:lpstr>
      <vt:lpstr>وشكراً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 وسائل الإعلام في تحقيق التنشئة السياسية</dc:title>
  <dc:creator>Noofa Ahmed Ali</dc:creator>
  <cp:lastModifiedBy>Zainab Abdulwahab Isa Abdulla Darwish</cp:lastModifiedBy>
  <cp:revision>97</cp:revision>
  <dcterms:created xsi:type="dcterms:W3CDTF">2018-10-30T05:36:25Z</dcterms:created>
  <dcterms:modified xsi:type="dcterms:W3CDTF">2019-07-07T12:07:15Z</dcterms:modified>
</cp:coreProperties>
</file>