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7"/>
  </p:notesMasterIdLst>
  <p:sldIdLst>
    <p:sldId id="256" r:id="rId2"/>
    <p:sldId id="277" r:id="rId3"/>
    <p:sldId id="293" r:id="rId4"/>
    <p:sldId id="257" r:id="rId5"/>
    <p:sldId id="258" r:id="rId6"/>
    <p:sldId id="278" r:id="rId7"/>
    <p:sldId id="302" r:id="rId8"/>
    <p:sldId id="308" r:id="rId9"/>
    <p:sldId id="280" r:id="rId10"/>
    <p:sldId id="259" r:id="rId11"/>
    <p:sldId id="260" r:id="rId12"/>
    <p:sldId id="281" r:id="rId13"/>
    <p:sldId id="303" r:id="rId14"/>
    <p:sldId id="304" r:id="rId15"/>
    <p:sldId id="305" r:id="rId16"/>
    <p:sldId id="312" r:id="rId17"/>
    <p:sldId id="306" r:id="rId18"/>
    <p:sldId id="307" r:id="rId19"/>
    <p:sldId id="309" r:id="rId20"/>
    <p:sldId id="299" r:id="rId21"/>
    <p:sldId id="300" r:id="rId22"/>
    <p:sldId id="301" r:id="rId23"/>
    <p:sldId id="319" r:id="rId24"/>
    <p:sldId id="320" r:id="rId25"/>
    <p:sldId id="321" r:id="rId26"/>
    <p:sldId id="322" r:id="rId27"/>
    <p:sldId id="323" r:id="rId28"/>
    <p:sldId id="324" r:id="rId29"/>
    <p:sldId id="325" r:id="rId30"/>
    <p:sldId id="261" r:id="rId31"/>
    <p:sldId id="262" r:id="rId32"/>
    <p:sldId id="263" r:id="rId33"/>
    <p:sldId id="282" r:id="rId34"/>
    <p:sldId id="295" r:id="rId35"/>
    <p:sldId id="296" r:id="rId36"/>
    <p:sldId id="298" r:id="rId37"/>
    <p:sldId id="297" r:id="rId38"/>
    <p:sldId id="264" r:id="rId39"/>
    <p:sldId id="283" r:id="rId40"/>
    <p:sldId id="265" r:id="rId41"/>
    <p:sldId id="284" r:id="rId42"/>
    <p:sldId id="266" r:id="rId43"/>
    <p:sldId id="317" r:id="rId44"/>
    <p:sldId id="285" r:id="rId45"/>
    <p:sldId id="267" r:id="rId46"/>
    <p:sldId id="286" r:id="rId47"/>
    <p:sldId id="268" r:id="rId48"/>
    <p:sldId id="269" r:id="rId49"/>
    <p:sldId id="287" r:id="rId50"/>
    <p:sldId id="270" r:id="rId51"/>
    <p:sldId id="271" r:id="rId52"/>
    <p:sldId id="292" r:id="rId53"/>
    <p:sldId id="288" r:id="rId54"/>
    <p:sldId id="272" r:id="rId55"/>
    <p:sldId id="316" r:id="rId56"/>
    <p:sldId id="289" r:id="rId57"/>
    <p:sldId id="273" r:id="rId58"/>
    <p:sldId id="294" r:id="rId59"/>
    <p:sldId id="311" r:id="rId60"/>
    <p:sldId id="310" r:id="rId61"/>
    <p:sldId id="274" r:id="rId62"/>
    <p:sldId id="313" r:id="rId63"/>
    <p:sldId id="314" r:id="rId64"/>
    <p:sldId id="315" r:id="rId65"/>
    <p:sldId id="291"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9" d="100"/>
          <a:sy n="89" d="100"/>
        </p:scale>
        <p:origin x="-114"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5C6F4-D2AD-41DB-9BD8-39DF95FFFD9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F10DD07-1508-4D68-8B28-584D95F41327}">
      <dgm:prSet/>
      <dgm:spPr/>
      <dgm:t>
        <a:bodyPr/>
        <a:lstStyle/>
        <a:p>
          <a:r>
            <a:rPr lang="ar-BH"/>
            <a:t>1. محاولة للهرب من ضغط الواقع</a:t>
          </a:r>
          <a:endParaRPr lang="en-US"/>
        </a:p>
      </dgm:t>
    </dgm:pt>
    <dgm:pt modelId="{CF6202A4-5BF0-4E8A-9C20-2CE7FFC75DE7}" type="parTrans" cxnId="{5B50FFF2-E297-448F-96DE-3EEBCA3F1B62}">
      <dgm:prSet/>
      <dgm:spPr/>
      <dgm:t>
        <a:bodyPr/>
        <a:lstStyle/>
        <a:p>
          <a:endParaRPr lang="en-US"/>
        </a:p>
      </dgm:t>
    </dgm:pt>
    <dgm:pt modelId="{88246F0E-83F2-4E52-B02A-58481C9933D0}" type="sibTrans" cxnId="{5B50FFF2-E297-448F-96DE-3EEBCA3F1B62}">
      <dgm:prSet/>
      <dgm:spPr/>
      <dgm:t>
        <a:bodyPr/>
        <a:lstStyle/>
        <a:p>
          <a:endParaRPr lang="en-US"/>
        </a:p>
      </dgm:t>
    </dgm:pt>
    <dgm:pt modelId="{A350C4A5-BDDB-4A1E-981D-081852E04DC5}">
      <dgm:prSet/>
      <dgm:spPr/>
      <dgm:t>
        <a:bodyPr/>
        <a:lstStyle/>
        <a:p>
          <a:r>
            <a:rPr lang="ar-BH"/>
            <a:t>2. البحث في الذكريات عن لحظات سعادة</a:t>
          </a:r>
          <a:endParaRPr lang="en-US"/>
        </a:p>
      </dgm:t>
    </dgm:pt>
    <dgm:pt modelId="{E2EE76C3-22E1-4A03-810D-F9C2E257E5D9}" type="parTrans" cxnId="{B641DB60-80B6-4CF1-B215-0C6B34FE927B}">
      <dgm:prSet/>
      <dgm:spPr/>
      <dgm:t>
        <a:bodyPr/>
        <a:lstStyle/>
        <a:p>
          <a:endParaRPr lang="en-US"/>
        </a:p>
      </dgm:t>
    </dgm:pt>
    <dgm:pt modelId="{F0A0160B-4F7A-4E98-B765-98A12F47C1D3}" type="sibTrans" cxnId="{B641DB60-80B6-4CF1-B215-0C6B34FE927B}">
      <dgm:prSet/>
      <dgm:spPr/>
      <dgm:t>
        <a:bodyPr/>
        <a:lstStyle/>
        <a:p>
          <a:endParaRPr lang="en-US"/>
        </a:p>
      </dgm:t>
    </dgm:pt>
    <dgm:pt modelId="{E3B2055D-8511-408B-BF1C-12C9CE303CB5}">
      <dgm:prSet/>
      <dgm:spPr/>
      <dgm:t>
        <a:bodyPr/>
        <a:lstStyle/>
        <a:p>
          <a:r>
            <a:rPr lang="ar-BH"/>
            <a:t>3, التعويض عن الوحدة التي تفرضها وقائع التواصل الافتراضي</a:t>
          </a:r>
          <a:endParaRPr lang="en-US"/>
        </a:p>
      </dgm:t>
    </dgm:pt>
    <dgm:pt modelId="{20CB5AD9-7AF3-44A4-93A4-2ED7FB464898}" type="parTrans" cxnId="{98135F99-7EE8-4D86-89C9-6DE60D945B22}">
      <dgm:prSet/>
      <dgm:spPr/>
      <dgm:t>
        <a:bodyPr/>
        <a:lstStyle/>
        <a:p>
          <a:endParaRPr lang="en-US"/>
        </a:p>
      </dgm:t>
    </dgm:pt>
    <dgm:pt modelId="{95860032-10E7-43FB-9A77-40D8737CD515}" type="sibTrans" cxnId="{98135F99-7EE8-4D86-89C9-6DE60D945B22}">
      <dgm:prSet/>
      <dgm:spPr/>
      <dgm:t>
        <a:bodyPr/>
        <a:lstStyle/>
        <a:p>
          <a:endParaRPr lang="en-US"/>
        </a:p>
      </dgm:t>
    </dgm:pt>
    <dgm:pt modelId="{771F0731-1F2E-4BA1-B3D9-EF75FD5B01B8}" type="pres">
      <dgm:prSet presAssocID="{17C5C6F4-D2AD-41DB-9BD8-39DF95FFFD9F}" presName="linear" presStyleCnt="0">
        <dgm:presLayoutVars>
          <dgm:animLvl val="lvl"/>
          <dgm:resizeHandles val="exact"/>
        </dgm:presLayoutVars>
      </dgm:prSet>
      <dgm:spPr/>
      <dgm:t>
        <a:bodyPr/>
        <a:lstStyle/>
        <a:p>
          <a:endParaRPr lang="en-US"/>
        </a:p>
      </dgm:t>
    </dgm:pt>
    <dgm:pt modelId="{6745F75A-C737-41C0-A530-503CDC66672E}" type="pres">
      <dgm:prSet presAssocID="{1F10DD07-1508-4D68-8B28-584D95F41327}" presName="parentText" presStyleLbl="node1" presStyleIdx="0" presStyleCnt="3">
        <dgm:presLayoutVars>
          <dgm:chMax val="0"/>
          <dgm:bulletEnabled val="1"/>
        </dgm:presLayoutVars>
      </dgm:prSet>
      <dgm:spPr/>
      <dgm:t>
        <a:bodyPr/>
        <a:lstStyle/>
        <a:p>
          <a:endParaRPr lang="en-US"/>
        </a:p>
      </dgm:t>
    </dgm:pt>
    <dgm:pt modelId="{EA3B18A6-B530-45CD-A5E1-0A74CCC2EFE6}" type="pres">
      <dgm:prSet presAssocID="{88246F0E-83F2-4E52-B02A-58481C9933D0}" presName="spacer" presStyleCnt="0"/>
      <dgm:spPr/>
    </dgm:pt>
    <dgm:pt modelId="{D896EC6F-06BE-4609-A11F-0F1E1AF70B18}" type="pres">
      <dgm:prSet presAssocID="{A350C4A5-BDDB-4A1E-981D-081852E04DC5}" presName="parentText" presStyleLbl="node1" presStyleIdx="1" presStyleCnt="3">
        <dgm:presLayoutVars>
          <dgm:chMax val="0"/>
          <dgm:bulletEnabled val="1"/>
        </dgm:presLayoutVars>
      </dgm:prSet>
      <dgm:spPr/>
      <dgm:t>
        <a:bodyPr/>
        <a:lstStyle/>
        <a:p>
          <a:endParaRPr lang="en-US"/>
        </a:p>
      </dgm:t>
    </dgm:pt>
    <dgm:pt modelId="{319CDCA0-7B62-40EC-81E9-4AF491D7C477}" type="pres">
      <dgm:prSet presAssocID="{F0A0160B-4F7A-4E98-B765-98A12F47C1D3}" presName="spacer" presStyleCnt="0"/>
      <dgm:spPr/>
    </dgm:pt>
    <dgm:pt modelId="{55DF7D3A-E8A4-4903-B060-AA858CD6B546}" type="pres">
      <dgm:prSet presAssocID="{E3B2055D-8511-408B-BF1C-12C9CE303CB5}" presName="parentText" presStyleLbl="node1" presStyleIdx="2" presStyleCnt="3">
        <dgm:presLayoutVars>
          <dgm:chMax val="0"/>
          <dgm:bulletEnabled val="1"/>
        </dgm:presLayoutVars>
      </dgm:prSet>
      <dgm:spPr/>
      <dgm:t>
        <a:bodyPr/>
        <a:lstStyle/>
        <a:p>
          <a:endParaRPr lang="en-US"/>
        </a:p>
      </dgm:t>
    </dgm:pt>
  </dgm:ptLst>
  <dgm:cxnLst>
    <dgm:cxn modelId="{D572042F-72D2-4E6E-810F-9F10CB4039D4}" type="presOf" srcId="{E3B2055D-8511-408B-BF1C-12C9CE303CB5}" destId="{55DF7D3A-E8A4-4903-B060-AA858CD6B546}" srcOrd="0" destOrd="0" presId="urn:microsoft.com/office/officeart/2005/8/layout/vList2"/>
    <dgm:cxn modelId="{ED3292CF-577F-4FB0-9EBB-A0E056DFA448}" type="presOf" srcId="{A350C4A5-BDDB-4A1E-981D-081852E04DC5}" destId="{D896EC6F-06BE-4609-A11F-0F1E1AF70B18}" srcOrd="0" destOrd="0" presId="urn:microsoft.com/office/officeart/2005/8/layout/vList2"/>
    <dgm:cxn modelId="{5B50FFF2-E297-448F-96DE-3EEBCA3F1B62}" srcId="{17C5C6F4-D2AD-41DB-9BD8-39DF95FFFD9F}" destId="{1F10DD07-1508-4D68-8B28-584D95F41327}" srcOrd="0" destOrd="0" parTransId="{CF6202A4-5BF0-4E8A-9C20-2CE7FFC75DE7}" sibTransId="{88246F0E-83F2-4E52-B02A-58481C9933D0}"/>
    <dgm:cxn modelId="{98135F99-7EE8-4D86-89C9-6DE60D945B22}" srcId="{17C5C6F4-D2AD-41DB-9BD8-39DF95FFFD9F}" destId="{E3B2055D-8511-408B-BF1C-12C9CE303CB5}" srcOrd="2" destOrd="0" parTransId="{20CB5AD9-7AF3-44A4-93A4-2ED7FB464898}" sibTransId="{95860032-10E7-43FB-9A77-40D8737CD515}"/>
    <dgm:cxn modelId="{B641DB60-80B6-4CF1-B215-0C6B34FE927B}" srcId="{17C5C6F4-D2AD-41DB-9BD8-39DF95FFFD9F}" destId="{A350C4A5-BDDB-4A1E-981D-081852E04DC5}" srcOrd="1" destOrd="0" parTransId="{E2EE76C3-22E1-4A03-810D-F9C2E257E5D9}" sibTransId="{F0A0160B-4F7A-4E98-B765-98A12F47C1D3}"/>
    <dgm:cxn modelId="{D33ED91A-8F89-4C94-97F1-92B09EBA1F21}" type="presOf" srcId="{17C5C6F4-D2AD-41DB-9BD8-39DF95FFFD9F}" destId="{771F0731-1F2E-4BA1-B3D9-EF75FD5B01B8}" srcOrd="0" destOrd="0" presId="urn:microsoft.com/office/officeart/2005/8/layout/vList2"/>
    <dgm:cxn modelId="{4B5909BF-C6F4-4D4E-96E3-D086D0617190}" type="presOf" srcId="{1F10DD07-1508-4D68-8B28-584D95F41327}" destId="{6745F75A-C737-41C0-A530-503CDC66672E}" srcOrd="0" destOrd="0" presId="urn:microsoft.com/office/officeart/2005/8/layout/vList2"/>
    <dgm:cxn modelId="{E6E4796E-D447-4858-BC1D-F884B2CD3B37}" type="presParOf" srcId="{771F0731-1F2E-4BA1-B3D9-EF75FD5B01B8}" destId="{6745F75A-C737-41C0-A530-503CDC66672E}" srcOrd="0" destOrd="0" presId="urn:microsoft.com/office/officeart/2005/8/layout/vList2"/>
    <dgm:cxn modelId="{4CD54066-E78B-4720-AD31-1B5D18B46D8C}" type="presParOf" srcId="{771F0731-1F2E-4BA1-B3D9-EF75FD5B01B8}" destId="{EA3B18A6-B530-45CD-A5E1-0A74CCC2EFE6}" srcOrd="1" destOrd="0" presId="urn:microsoft.com/office/officeart/2005/8/layout/vList2"/>
    <dgm:cxn modelId="{D44C3EF8-8149-4F9E-B97A-B89FE99E799B}" type="presParOf" srcId="{771F0731-1F2E-4BA1-B3D9-EF75FD5B01B8}" destId="{D896EC6F-06BE-4609-A11F-0F1E1AF70B18}" srcOrd="2" destOrd="0" presId="urn:microsoft.com/office/officeart/2005/8/layout/vList2"/>
    <dgm:cxn modelId="{C19F0A4D-158C-4A6D-AA0D-14C0C914D645}" type="presParOf" srcId="{771F0731-1F2E-4BA1-B3D9-EF75FD5B01B8}" destId="{319CDCA0-7B62-40EC-81E9-4AF491D7C477}" srcOrd="3" destOrd="0" presId="urn:microsoft.com/office/officeart/2005/8/layout/vList2"/>
    <dgm:cxn modelId="{0E9E1ECB-0674-4E02-83E7-5EF6E123EC87}" type="presParOf" srcId="{771F0731-1F2E-4BA1-B3D9-EF75FD5B01B8}" destId="{55DF7D3A-E8A4-4903-B060-AA858CD6B5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C101481-A33E-4BA9-A36F-79E02CF1A14D}" type="doc">
      <dgm:prSet loTypeId="urn:microsoft.com/office/officeart/2005/8/layout/hierarchy3" loCatId="hierarchy" qsTypeId="urn:microsoft.com/office/officeart/2005/8/quickstyle/simple4" qsCatId="simple" csTypeId="urn:microsoft.com/office/officeart/2005/8/colors/colorful2" csCatId="colorful"/>
      <dgm:spPr/>
      <dgm:t>
        <a:bodyPr/>
        <a:lstStyle/>
        <a:p>
          <a:endParaRPr lang="en-US"/>
        </a:p>
      </dgm:t>
    </dgm:pt>
    <dgm:pt modelId="{B39D9186-BB9F-40C8-843F-FD81D74968B1}">
      <dgm:prSet/>
      <dgm:spPr/>
      <dgm:t>
        <a:bodyPr/>
        <a:lstStyle/>
        <a:p>
          <a:pPr rtl="1"/>
          <a:r>
            <a:rPr lang="ar-BH" b="0" i="0"/>
            <a:t>1. إدراك التغيرات</a:t>
          </a:r>
          <a:endParaRPr lang="en-US"/>
        </a:p>
      </dgm:t>
    </dgm:pt>
    <dgm:pt modelId="{A59A48FA-5EA9-4166-BD55-B4C9883012E4}" type="parTrans" cxnId="{FD01E29C-D100-49D9-ADDF-0FA98681E8E4}">
      <dgm:prSet/>
      <dgm:spPr/>
      <dgm:t>
        <a:bodyPr/>
        <a:lstStyle/>
        <a:p>
          <a:endParaRPr lang="en-US"/>
        </a:p>
      </dgm:t>
    </dgm:pt>
    <dgm:pt modelId="{FC8B661B-6844-41BD-86AD-7CADE57E6D66}" type="sibTrans" cxnId="{FD01E29C-D100-49D9-ADDF-0FA98681E8E4}">
      <dgm:prSet/>
      <dgm:spPr/>
      <dgm:t>
        <a:bodyPr/>
        <a:lstStyle/>
        <a:p>
          <a:endParaRPr lang="en-US"/>
        </a:p>
      </dgm:t>
    </dgm:pt>
    <dgm:pt modelId="{485F437E-0B4D-46C5-8186-0E18300E9D17}">
      <dgm:prSet/>
      <dgm:spPr/>
      <dgm:t>
        <a:bodyPr/>
        <a:lstStyle/>
        <a:p>
          <a:pPr rtl="1"/>
          <a:r>
            <a:rPr lang="ar-BH" b="0" i="0" dirty="0"/>
            <a:t>2. من انا؟  أين أنا؟ ماذا أريد؟ </a:t>
          </a:r>
          <a:endParaRPr lang="en-US" dirty="0"/>
        </a:p>
      </dgm:t>
    </dgm:pt>
    <dgm:pt modelId="{ABA55EB2-EFAE-4189-9D97-55D255A81106}" type="parTrans" cxnId="{B1C26B75-13D3-447C-A5AB-2F1125BDA0E3}">
      <dgm:prSet/>
      <dgm:spPr/>
      <dgm:t>
        <a:bodyPr/>
        <a:lstStyle/>
        <a:p>
          <a:endParaRPr lang="en-US"/>
        </a:p>
      </dgm:t>
    </dgm:pt>
    <dgm:pt modelId="{788FEC8B-90A5-4105-BD4C-1393A912813A}" type="sibTrans" cxnId="{B1C26B75-13D3-447C-A5AB-2F1125BDA0E3}">
      <dgm:prSet/>
      <dgm:spPr/>
      <dgm:t>
        <a:bodyPr/>
        <a:lstStyle/>
        <a:p>
          <a:endParaRPr lang="en-US"/>
        </a:p>
      </dgm:t>
    </dgm:pt>
    <dgm:pt modelId="{120E0230-0D1C-43D2-80A5-094D5CA87002}" type="pres">
      <dgm:prSet presAssocID="{DC101481-A33E-4BA9-A36F-79E02CF1A14D}" presName="diagram" presStyleCnt="0">
        <dgm:presLayoutVars>
          <dgm:chPref val="1"/>
          <dgm:dir/>
          <dgm:animOne val="branch"/>
          <dgm:animLvl val="lvl"/>
          <dgm:resizeHandles/>
        </dgm:presLayoutVars>
      </dgm:prSet>
      <dgm:spPr/>
      <dgm:t>
        <a:bodyPr/>
        <a:lstStyle/>
        <a:p>
          <a:endParaRPr lang="en-US"/>
        </a:p>
      </dgm:t>
    </dgm:pt>
    <dgm:pt modelId="{EC8C0D48-5E92-411B-A74D-DD30BE3993B9}" type="pres">
      <dgm:prSet presAssocID="{B39D9186-BB9F-40C8-843F-FD81D74968B1}" presName="root" presStyleCnt="0"/>
      <dgm:spPr/>
    </dgm:pt>
    <dgm:pt modelId="{CA46FC89-60A2-4719-9894-BF98C76108AA}" type="pres">
      <dgm:prSet presAssocID="{B39D9186-BB9F-40C8-843F-FD81D74968B1}" presName="rootComposite" presStyleCnt="0"/>
      <dgm:spPr/>
    </dgm:pt>
    <dgm:pt modelId="{51155142-0DAD-4780-A9D8-BA4EF2CC89DF}" type="pres">
      <dgm:prSet presAssocID="{B39D9186-BB9F-40C8-843F-FD81D74968B1}" presName="rootText" presStyleLbl="node1" presStyleIdx="0" presStyleCnt="2"/>
      <dgm:spPr/>
      <dgm:t>
        <a:bodyPr/>
        <a:lstStyle/>
        <a:p>
          <a:endParaRPr lang="en-US"/>
        </a:p>
      </dgm:t>
    </dgm:pt>
    <dgm:pt modelId="{64AD35E1-3445-47EE-B43E-0873916FB9D6}" type="pres">
      <dgm:prSet presAssocID="{B39D9186-BB9F-40C8-843F-FD81D74968B1}" presName="rootConnector" presStyleLbl="node1" presStyleIdx="0" presStyleCnt="2"/>
      <dgm:spPr/>
      <dgm:t>
        <a:bodyPr/>
        <a:lstStyle/>
        <a:p>
          <a:endParaRPr lang="en-US"/>
        </a:p>
      </dgm:t>
    </dgm:pt>
    <dgm:pt modelId="{5127EC35-58EA-4622-BC25-B9F2C458AEE4}" type="pres">
      <dgm:prSet presAssocID="{B39D9186-BB9F-40C8-843F-FD81D74968B1}" presName="childShape" presStyleCnt="0"/>
      <dgm:spPr/>
    </dgm:pt>
    <dgm:pt modelId="{43A6DD85-E283-4830-8F70-1B16C9DEDF78}" type="pres">
      <dgm:prSet presAssocID="{485F437E-0B4D-46C5-8186-0E18300E9D17}" presName="root" presStyleCnt="0"/>
      <dgm:spPr/>
    </dgm:pt>
    <dgm:pt modelId="{ED781633-9C1D-43A9-B879-6F20963691A2}" type="pres">
      <dgm:prSet presAssocID="{485F437E-0B4D-46C5-8186-0E18300E9D17}" presName="rootComposite" presStyleCnt="0"/>
      <dgm:spPr/>
    </dgm:pt>
    <dgm:pt modelId="{338F2777-026D-4749-ACD1-E427EF6B7B40}" type="pres">
      <dgm:prSet presAssocID="{485F437E-0B4D-46C5-8186-0E18300E9D17}" presName="rootText" presStyleLbl="node1" presStyleIdx="1" presStyleCnt="2"/>
      <dgm:spPr/>
      <dgm:t>
        <a:bodyPr/>
        <a:lstStyle/>
        <a:p>
          <a:endParaRPr lang="en-US"/>
        </a:p>
      </dgm:t>
    </dgm:pt>
    <dgm:pt modelId="{2DE8FE73-FB49-4D77-BDFC-5A29BF15CF33}" type="pres">
      <dgm:prSet presAssocID="{485F437E-0B4D-46C5-8186-0E18300E9D17}" presName="rootConnector" presStyleLbl="node1" presStyleIdx="1" presStyleCnt="2"/>
      <dgm:spPr/>
      <dgm:t>
        <a:bodyPr/>
        <a:lstStyle/>
        <a:p>
          <a:endParaRPr lang="en-US"/>
        </a:p>
      </dgm:t>
    </dgm:pt>
    <dgm:pt modelId="{5717D329-7890-4430-8DC5-52C474E07751}" type="pres">
      <dgm:prSet presAssocID="{485F437E-0B4D-46C5-8186-0E18300E9D17}" presName="childShape" presStyleCnt="0"/>
      <dgm:spPr/>
    </dgm:pt>
  </dgm:ptLst>
  <dgm:cxnLst>
    <dgm:cxn modelId="{C02587B1-D63E-47C5-B13D-0C7B5277F6E8}" type="presOf" srcId="{B39D9186-BB9F-40C8-843F-FD81D74968B1}" destId="{64AD35E1-3445-47EE-B43E-0873916FB9D6}" srcOrd="1" destOrd="0" presId="urn:microsoft.com/office/officeart/2005/8/layout/hierarchy3"/>
    <dgm:cxn modelId="{6DB08C63-FBDF-4BC6-8814-C37FE810FB91}" type="presOf" srcId="{485F437E-0B4D-46C5-8186-0E18300E9D17}" destId="{338F2777-026D-4749-ACD1-E427EF6B7B40}" srcOrd="0" destOrd="0" presId="urn:microsoft.com/office/officeart/2005/8/layout/hierarchy3"/>
    <dgm:cxn modelId="{CF243CE0-147F-4622-8C37-714FE0665E64}" type="presOf" srcId="{B39D9186-BB9F-40C8-843F-FD81D74968B1}" destId="{51155142-0DAD-4780-A9D8-BA4EF2CC89DF}" srcOrd="0" destOrd="0" presId="urn:microsoft.com/office/officeart/2005/8/layout/hierarchy3"/>
    <dgm:cxn modelId="{DFEA1CA0-2362-4DA7-899D-8A7A247A38EC}" type="presOf" srcId="{485F437E-0B4D-46C5-8186-0E18300E9D17}" destId="{2DE8FE73-FB49-4D77-BDFC-5A29BF15CF33}" srcOrd="1" destOrd="0" presId="urn:microsoft.com/office/officeart/2005/8/layout/hierarchy3"/>
    <dgm:cxn modelId="{FD01E29C-D100-49D9-ADDF-0FA98681E8E4}" srcId="{DC101481-A33E-4BA9-A36F-79E02CF1A14D}" destId="{B39D9186-BB9F-40C8-843F-FD81D74968B1}" srcOrd="0" destOrd="0" parTransId="{A59A48FA-5EA9-4166-BD55-B4C9883012E4}" sibTransId="{FC8B661B-6844-41BD-86AD-7CADE57E6D66}"/>
    <dgm:cxn modelId="{031579A0-D7BB-48E3-8749-6FEAD442F9CF}" type="presOf" srcId="{DC101481-A33E-4BA9-A36F-79E02CF1A14D}" destId="{120E0230-0D1C-43D2-80A5-094D5CA87002}" srcOrd="0" destOrd="0" presId="urn:microsoft.com/office/officeart/2005/8/layout/hierarchy3"/>
    <dgm:cxn modelId="{B1C26B75-13D3-447C-A5AB-2F1125BDA0E3}" srcId="{DC101481-A33E-4BA9-A36F-79E02CF1A14D}" destId="{485F437E-0B4D-46C5-8186-0E18300E9D17}" srcOrd="1" destOrd="0" parTransId="{ABA55EB2-EFAE-4189-9D97-55D255A81106}" sibTransId="{788FEC8B-90A5-4105-BD4C-1393A912813A}"/>
    <dgm:cxn modelId="{C60D3A7F-2BD6-4495-926C-D30F712BCD23}" type="presParOf" srcId="{120E0230-0D1C-43D2-80A5-094D5CA87002}" destId="{EC8C0D48-5E92-411B-A74D-DD30BE3993B9}" srcOrd="0" destOrd="0" presId="urn:microsoft.com/office/officeart/2005/8/layout/hierarchy3"/>
    <dgm:cxn modelId="{937CC952-A5C2-47D2-96D2-F1A0BF8229C7}" type="presParOf" srcId="{EC8C0D48-5E92-411B-A74D-DD30BE3993B9}" destId="{CA46FC89-60A2-4719-9894-BF98C76108AA}" srcOrd="0" destOrd="0" presId="urn:microsoft.com/office/officeart/2005/8/layout/hierarchy3"/>
    <dgm:cxn modelId="{C64DA46A-2285-4EE3-BBA0-006CD166FA9A}" type="presParOf" srcId="{CA46FC89-60A2-4719-9894-BF98C76108AA}" destId="{51155142-0DAD-4780-A9D8-BA4EF2CC89DF}" srcOrd="0" destOrd="0" presId="urn:microsoft.com/office/officeart/2005/8/layout/hierarchy3"/>
    <dgm:cxn modelId="{FDF32DB1-E196-4C2E-9968-E9FE65C4A546}" type="presParOf" srcId="{CA46FC89-60A2-4719-9894-BF98C76108AA}" destId="{64AD35E1-3445-47EE-B43E-0873916FB9D6}" srcOrd="1" destOrd="0" presId="urn:microsoft.com/office/officeart/2005/8/layout/hierarchy3"/>
    <dgm:cxn modelId="{B322D3B1-BE79-408B-83E8-D7F923BE92A7}" type="presParOf" srcId="{EC8C0D48-5E92-411B-A74D-DD30BE3993B9}" destId="{5127EC35-58EA-4622-BC25-B9F2C458AEE4}" srcOrd="1" destOrd="0" presId="urn:microsoft.com/office/officeart/2005/8/layout/hierarchy3"/>
    <dgm:cxn modelId="{4FC6E301-DA77-4EB3-8427-1A39E4900720}" type="presParOf" srcId="{120E0230-0D1C-43D2-80A5-094D5CA87002}" destId="{43A6DD85-E283-4830-8F70-1B16C9DEDF78}" srcOrd="1" destOrd="0" presId="urn:microsoft.com/office/officeart/2005/8/layout/hierarchy3"/>
    <dgm:cxn modelId="{CF424100-5C6A-4676-960F-9834BF1FDF45}" type="presParOf" srcId="{43A6DD85-E283-4830-8F70-1B16C9DEDF78}" destId="{ED781633-9C1D-43A9-B879-6F20963691A2}" srcOrd="0" destOrd="0" presId="urn:microsoft.com/office/officeart/2005/8/layout/hierarchy3"/>
    <dgm:cxn modelId="{5F5792D1-E5DA-4B7F-BE84-E3174D34EC81}" type="presParOf" srcId="{ED781633-9C1D-43A9-B879-6F20963691A2}" destId="{338F2777-026D-4749-ACD1-E427EF6B7B40}" srcOrd="0" destOrd="0" presId="urn:microsoft.com/office/officeart/2005/8/layout/hierarchy3"/>
    <dgm:cxn modelId="{3892A4F9-1DA7-4C33-88B3-45D0EB848102}" type="presParOf" srcId="{ED781633-9C1D-43A9-B879-6F20963691A2}" destId="{2DE8FE73-FB49-4D77-BDFC-5A29BF15CF33}" srcOrd="1" destOrd="0" presId="urn:microsoft.com/office/officeart/2005/8/layout/hierarchy3"/>
    <dgm:cxn modelId="{CCA886A9-E392-4C84-934C-5A9BF5177B48}" type="presParOf" srcId="{43A6DD85-E283-4830-8F70-1B16C9DEDF78}" destId="{5717D329-7890-4430-8DC5-52C474E0775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AE186C0-665D-40E6-A57B-D413E8582507}"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6F6E4D65-13C2-4CD4-BF66-02BAF54EA984}">
      <dgm:prSet/>
      <dgm:spPr/>
      <dgm:t>
        <a:bodyPr/>
        <a:lstStyle/>
        <a:p>
          <a:r>
            <a:rPr lang="ar-BH" b="0" i="0"/>
            <a:t>حالة عاطفية نصنعها نحن في إطارٍ معين وفي أوقات وأماكن معينة، </a:t>
          </a:r>
          <a:endParaRPr lang="en-US"/>
        </a:p>
      </dgm:t>
    </dgm:pt>
    <dgm:pt modelId="{D6B9A56C-46FF-4572-88B5-AF5C4071D21B}" type="parTrans" cxnId="{07758540-3106-44CD-B508-415217F9FDFC}">
      <dgm:prSet/>
      <dgm:spPr/>
      <dgm:t>
        <a:bodyPr/>
        <a:lstStyle/>
        <a:p>
          <a:endParaRPr lang="en-US"/>
        </a:p>
      </dgm:t>
    </dgm:pt>
    <dgm:pt modelId="{9F30402D-A3F0-42B7-9BBF-099EFE983459}" type="sibTrans" cxnId="{07758540-3106-44CD-B508-415217F9FDFC}">
      <dgm:prSet/>
      <dgm:spPr/>
      <dgm:t>
        <a:bodyPr/>
        <a:lstStyle/>
        <a:p>
          <a:endParaRPr lang="en-US"/>
        </a:p>
      </dgm:t>
    </dgm:pt>
    <dgm:pt modelId="{043E640C-7D59-4D4A-9D00-5E1831EDF099}">
      <dgm:prSet/>
      <dgm:spPr/>
      <dgm:t>
        <a:bodyPr/>
        <a:lstStyle/>
        <a:p>
          <a:r>
            <a:rPr lang="ar-BH" b="0" i="0"/>
            <a:t>أو يمكن وصفها بأنها عملية يتم فيها استرجاع مشاعر عابرة ولحظات سعيدة من الذاكرة</a:t>
          </a:r>
          <a:endParaRPr lang="en-US"/>
        </a:p>
      </dgm:t>
    </dgm:pt>
    <dgm:pt modelId="{6664CF44-6397-4BDE-A74B-66830EE2B236}" type="parTrans" cxnId="{826E96C0-BB3B-4A0D-B224-408BE475A53F}">
      <dgm:prSet/>
      <dgm:spPr/>
      <dgm:t>
        <a:bodyPr/>
        <a:lstStyle/>
        <a:p>
          <a:endParaRPr lang="en-US"/>
        </a:p>
      </dgm:t>
    </dgm:pt>
    <dgm:pt modelId="{23D0BC33-3883-4619-99C0-E69889689A8A}" type="sibTrans" cxnId="{826E96C0-BB3B-4A0D-B224-408BE475A53F}">
      <dgm:prSet/>
      <dgm:spPr/>
      <dgm:t>
        <a:bodyPr/>
        <a:lstStyle/>
        <a:p>
          <a:endParaRPr lang="en-US"/>
        </a:p>
      </dgm:t>
    </dgm:pt>
    <dgm:pt modelId="{B31B6C8E-42D5-4778-92ED-21C0A4260560}">
      <dgm:prSet/>
      <dgm:spPr/>
      <dgm:t>
        <a:bodyPr/>
        <a:lstStyle/>
        <a:p>
          <a:r>
            <a:rPr lang="ar-BH" b="0" i="0"/>
            <a:t>وطرد جميع اللحظات السلبية،</a:t>
          </a:r>
          <a:endParaRPr lang="en-US"/>
        </a:p>
      </dgm:t>
    </dgm:pt>
    <dgm:pt modelId="{70B66AA0-3181-4260-B75C-257EED1F8A13}" type="parTrans" cxnId="{38B6C7C9-99E0-4FCF-88D9-16CDD36E4DF7}">
      <dgm:prSet/>
      <dgm:spPr/>
      <dgm:t>
        <a:bodyPr/>
        <a:lstStyle/>
        <a:p>
          <a:endParaRPr lang="en-US"/>
        </a:p>
      </dgm:t>
    </dgm:pt>
    <dgm:pt modelId="{851BD3DF-8CF1-48AF-8A3F-E4DE875642F2}" type="sibTrans" cxnId="{38B6C7C9-99E0-4FCF-88D9-16CDD36E4DF7}">
      <dgm:prSet/>
      <dgm:spPr/>
      <dgm:t>
        <a:bodyPr/>
        <a:lstStyle/>
        <a:p>
          <a:endParaRPr lang="en-US"/>
        </a:p>
      </dgm:t>
    </dgm:pt>
    <dgm:pt modelId="{2C23C529-2FC0-4872-8B17-C309B31B6522}" type="pres">
      <dgm:prSet presAssocID="{3AE186C0-665D-40E6-A57B-D413E8582507}" presName="outerComposite" presStyleCnt="0">
        <dgm:presLayoutVars>
          <dgm:chMax val="5"/>
          <dgm:dir/>
          <dgm:resizeHandles val="exact"/>
        </dgm:presLayoutVars>
      </dgm:prSet>
      <dgm:spPr/>
      <dgm:t>
        <a:bodyPr/>
        <a:lstStyle/>
        <a:p>
          <a:endParaRPr lang="en-US"/>
        </a:p>
      </dgm:t>
    </dgm:pt>
    <dgm:pt modelId="{F0CA169A-F73F-4A25-A90A-3AE3FD7CEC7B}" type="pres">
      <dgm:prSet presAssocID="{3AE186C0-665D-40E6-A57B-D413E8582507}" presName="dummyMaxCanvas" presStyleCnt="0">
        <dgm:presLayoutVars/>
      </dgm:prSet>
      <dgm:spPr/>
    </dgm:pt>
    <dgm:pt modelId="{E7359CC0-176E-4A17-9F27-0CD5191B2DE5}" type="pres">
      <dgm:prSet presAssocID="{3AE186C0-665D-40E6-A57B-D413E8582507}" presName="ThreeNodes_1" presStyleLbl="node1" presStyleIdx="0" presStyleCnt="3">
        <dgm:presLayoutVars>
          <dgm:bulletEnabled val="1"/>
        </dgm:presLayoutVars>
      </dgm:prSet>
      <dgm:spPr/>
      <dgm:t>
        <a:bodyPr/>
        <a:lstStyle/>
        <a:p>
          <a:endParaRPr lang="en-US"/>
        </a:p>
      </dgm:t>
    </dgm:pt>
    <dgm:pt modelId="{2E511004-F115-4169-85F4-6406CA18B67C}" type="pres">
      <dgm:prSet presAssocID="{3AE186C0-665D-40E6-A57B-D413E8582507}" presName="ThreeNodes_2" presStyleLbl="node1" presStyleIdx="1" presStyleCnt="3">
        <dgm:presLayoutVars>
          <dgm:bulletEnabled val="1"/>
        </dgm:presLayoutVars>
      </dgm:prSet>
      <dgm:spPr/>
      <dgm:t>
        <a:bodyPr/>
        <a:lstStyle/>
        <a:p>
          <a:endParaRPr lang="en-US"/>
        </a:p>
      </dgm:t>
    </dgm:pt>
    <dgm:pt modelId="{856980F9-1742-4FED-8741-2B3E1697FC57}" type="pres">
      <dgm:prSet presAssocID="{3AE186C0-665D-40E6-A57B-D413E8582507}" presName="ThreeNodes_3" presStyleLbl="node1" presStyleIdx="2" presStyleCnt="3">
        <dgm:presLayoutVars>
          <dgm:bulletEnabled val="1"/>
        </dgm:presLayoutVars>
      </dgm:prSet>
      <dgm:spPr/>
      <dgm:t>
        <a:bodyPr/>
        <a:lstStyle/>
        <a:p>
          <a:endParaRPr lang="en-US"/>
        </a:p>
      </dgm:t>
    </dgm:pt>
    <dgm:pt modelId="{440DCA83-E25E-4042-8BAB-67C6BF153A9C}" type="pres">
      <dgm:prSet presAssocID="{3AE186C0-665D-40E6-A57B-D413E8582507}" presName="ThreeConn_1-2" presStyleLbl="fgAccFollowNode1" presStyleIdx="0" presStyleCnt="2">
        <dgm:presLayoutVars>
          <dgm:bulletEnabled val="1"/>
        </dgm:presLayoutVars>
      </dgm:prSet>
      <dgm:spPr/>
      <dgm:t>
        <a:bodyPr/>
        <a:lstStyle/>
        <a:p>
          <a:endParaRPr lang="en-US"/>
        </a:p>
      </dgm:t>
    </dgm:pt>
    <dgm:pt modelId="{65CBEC5F-F354-4D98-8FBD-5B101FB38236}" type="pres">
      <dgm:prSet presAssocID="{3AE186C0-665D-40E6-A57B-D413E8582507}" presName="ThreeConn_2-3" presStyleLbl="fgAccFollowNode1" presStyleIdx="1" presStyleCnt="2">
        <dgm:presLayoutVars>
          <dgm:bulletEnabled val="1"/>
        </dgm:presLayoutVars>
      </dgm:prSet>
      <dgm:spPr/>
      <dgm:t>
        <a:bodyPr/>
        <a:lstStyle/>
        <a:p>
          <a:endParaRPr lang="en-US"/>
        </a:p>
      </dgm:t>
    </dgm:pt>
    <dgm:pt modelId="{B3E94162-658D-415F-AD08-DBDC051DE53C}" type="pres">
      <dgm:prSet presAssocID="{3AE186C0-665D-40E6-A57B-D413E8582507}" presName="ThreeNodes_1_text" presStyleLbl="node1" presStyleIdx="2" presStyleCnt="3">
        <dgm:presLayoutVars>
          <dgm:bulletEnabled val="1"/>
        </dgm:presLayoutVars>
      </dgm:prSet>
      <dgm:spPr/>
      <dgm:t>
        <a:bodyPr/>
        <a:lstStyle/>
        <a:p>
          <a:endParaRPr lang="en-US"/>
        </a:p>
      </dgm:t>
    </dgm:pt>
    <dgm:pt modelId="{17D322F6-B7B9-4FB4-8426-78FA0E0C48B8}" type="pres">
      <dgm:prSet presAssocID="{3AE186C0-665D-40E6-A57B-D413E8582507}" presName="ThreeNodes_2_text" presStyleLbl="node1" presStyleIdx="2" presStyleCnt="3">
        <dgm:presLayoutVars>
          <dgm:bulletEnabled val="1"/>
        </dgm:presLayoutVars>
      </dgm:prSet>
      <dgm:spPr/>
      <dgm:t>
        <a:bodyPr/>
        <a:lstStyle/>
        <a:p>
          <a:endParaRPr lang="en-US"/>
        </a:p>
      </dgm:t>
    </dgm:pt>
    <dgm:pt modelId="{00CFD05A-B18C-4209-BE00-C8376ADF11EE}" type="pres">
      <dgm:prSet presAssocID="{3AE186C0-665D-40E6-A57B-D413E8582507}" presName="ThreeNodes_3_text" presStyleLbl="node1" presStyleIdx="2" presStyleCnt="3">
        <dgm:presLayoutVars>
          <dgm:bulletEnabled val="1"/>
        </dgm:presLayoutVars>
      </dgm:prSet>
      <dgm:spPr/>
      <dgm:t>
        <a:bodyPr/>
        <a:lstStyle/>
        <a:p>
          <a:endParaRPr lang="en-US"/>
        </a:p>
      </dgm:t>
    </dgm:pt>
  </dgm:ptLst>
  <dgm:cxnLst>
    <dgm:cxn modelId="{D1D2C690-36A8-4283-8A15-7A11B32A74B8}" type="presOf" srcId="{B31B6C8E-42D5-4778-92ED-21C0A4260560}" destId="{856980F9-1742-4FED-8741-2B3E1697FC57}" srcOrd="0" destOrd="0" presId="urn:microsoft.com/office/officeart/2005/8/layout/vProcess5"/>
    <dgm:cxn modelId="{C4B050CA-4507-4FCA-A42B-7677B1D10F95}" type="presOf" srcId="{9F30402D-A3F0-42B7-9BBF-099EFE983459}" destId="{440DCA83-E25E-4042-8BAB-67C6BF153A9C}" srcOrd="0" destOrd="0" presId="urn:microsoft.com/office/officeart/2005/8/layout/vProcess5"/>
    <dgm:cxn modelId="{37AA6B3C-AC11-43FD-B305-1A40B2F5F4D3}" type="presOf" srcId="{23D0BC33-3883-4619-99C0-E69889689A8A}" destId="{65CBEC5F-F354-4D98-8FBD-5B101FB38236}" srcOrd="0" destOrd="0" presId="urn:microsoft.com/office/officeart/2005/8/layout/vProcess5"/>
    <dgm:cxn modelId="{38B6C7C9-99E0-4FCF-88D9-16CDD36E4DF7}" srcId="{3AE186C0-665D-40E6-A57B-D413E8582507}" destId="{B31B6C8E-42D5-4778-92ED-21C0A4260560}" srcOrd="2" destOrd="0" parTransId="{70B66AA0-3181-4260-B75C-257EED1F8A13}" sibTransId="{851BD3DF-8CF1-48AF-8A3F-E4DE875642F2}"/>
    <dgm:cxn modelId="{F06249A8-FD4C-4727-B899-2ED036C9467D}" type="presOf" srcId="{043E640C-7D59-4D4A-9D00-5E1831EDF099}" destId="{17D322F6-B7B9-4FB4-8426-78FA0E0C48B8}" srcOrd="1" destOrd="0" presId="urn:microsoft.com/office/officeart/2005/8/layout/vProcess5"/>
    <dgm:cxn modelId="{826E96C0-BB3B-4A0D-B224-408BE475A53F}" srcId="{3AE186C0-665D-40E6-A57B-D413E8582507}" destId="{043E640C-7D59-4D4A-9D00-5E1831EDF099}" srcOrd="1" destOrd="0" parTransId="{6664CF44-6397-4BDE-A74B-66830EE2B236}" sibTransId="{23D0BC33-3883-4619-99C0-E69889689A8A}"/>
    <dgm:cxn modelId="{E72FC734-A0AF-4453-B2DE-B798974571BC}" type="presOf" srcId="{6F6E4D65-13C2-4CD4-BF66-02BAF54EA984}" destId="{B3E94162-658D-415F-AD08-DBDC051DE53C}" srcOrd="1" destOrd="0" presId="urn:microsoft.com/office/officeart/2005/8/layout/vProcess5"/>
    <dgm:cxn modelId="{892251DD-C3DF-4548-99B9-3B1E1A075B4D}" type="presOf" srcId="{B31B6C8E-42D5-4778-92ED-21C0A4260560}" destId="{00CFD05A-B18C-4209-BE00-C8376ADF11EE}" srcOrd="1" destOrd="0" presId="urn:microsoft.com/office/officeart/2005/8/layout/vProcess5"/>
    <dgm:cxn modelId="{BAEFF5F3-51F7-4BA3-AFCB-6BAE37595E00}" type="presOf" srcId="{6F6E4D65-13C2-4CD4-BF66-02BAF54EA984}" destId="{E7359CC0-176E-4A17-9F27-0CD5191B2DE5}" srcOrd="0" destOrd="0" presId="urn:microsoft.com/office/officeart/2005/8/layout/vProcess5"/>
    <dgm:cxn modelId="{966CC6CD-996A-4E80-A61A-875DBF0BBA29}" type="presOf" srcId="{3AE186C0-665D-40E6-A57B-D413E8582507}" destId="{2C23C529-2FC0-4872-8B17-C309B31B6522}" srcOrd="0" destOrd="0" presId="urn:microsoft.com/office/officeart/2005/8/layout/vProcess5"/>
    <dgm:cxn modelId="{75302EB9-26B7-4E7B-A54A-3AA19CECE594}" type="presOf" srcId="{043E640C-7D59-4D4A-9D00-5E1831EDF099}" destId="{2E511004-F115-4169-85F4-6406CA18B67C}" srcOrd="0" destOrd="0" presId="urn:microsoft.com/office/officeart/2005/8/layout/vProcess5"/>
    <dgm:cxn modelId="{07758540-3106-44CD-B508-415217F9FDFC}" srcId="{3AE186C0-665D-40E6-A57B-D413E8582507}" destId="{6F6E4D65-13C2-4CD4-BF66-02BAF54EA984}" srcOrd="0" destOrd="0" parTransId="{D6B9A56C-46FF-4572-88B5-AF5C4071D21B}" sibTransId="{9F30402D-A3F0-42B7-9BBF-099EFE983459}"/>
    <dgm:cxn modelId="{8B5F1606-EF67-45D9-B3A1-76867ACE33B9}" type="presParOf" srcId="{2C23C529-2FC0-4872-8B17-C309B31B6522}" destId="{F0CA169A-F73F-4A25-A90A-3AE3FD7CEC7B}" srcOrd="0" destOrd="0" presId="urn:microsoft.com/office/officeart/2005/8/layout/vProcess5"/>
    <dgm:cxn modelId="{1E830337-2FB4-439D-AB22-786911F279A2}" type="presParOf" srcId="{2C23C529-2FC0-4872-8B17-C309B31B6522}" destId="{E7359CC0-176E-4A17-9F27-0CD5191B2DE5}" srcOrd="1" destOrd="0" presId="urn:microsoft.com/office/officeart/2005/8/layout/vProcess5"/>
    <dgm:cxn modelId="{0B413C86-EB38-4E7F-85CB-6FF122407A5D}" type="presParOf" srcId="{2C23C529-2FC0-4872-8B17-C309B31B6522}" destId="{2E511004-F115-4169-85F4-6406CA18B67C}" srcOrd="2" destOrd="0" presId="urn:microsoft.com/office/officeart/2005/8/layout/vProcess5"/>
    <dgm:cxn modelId="{B8553E06-FD95-4C39-A948-05092A78E50C}" type="presParOf" srcId="{2C23C529-2FC0-4872-8B17-C309B31B6522}" destId="{856980F9-1742-4FED-8741-2B3E1697FC57}" srcOrd="3" destOrd="0" presId="urn:microsoft.com/office/officeart/2005/8/layout/vProcess5"/>
    <dgm:cxn modelId="{3B746667-A057-4544-9335-18D06A7AB4ED}" type="presParOf" srcId="{2C23C529-2FC0-4872-8B17-C309B31B6522}" destId="{440DCA83-E25E-4042-8BAB-67C6BF153A9C}" srcOrd="4" destOrd="0" presId="urn:microsoft.com/office/officeart/2005/8/layout/vProcess5"/>
    <dgm:cxn modelId="{C8B40A41-6912-4F45-94C1-B5D842A03A2B}" type="presParOf" srcId="{2C23C529-2FC0-4872-8B17-C309B31B6522}" destId="{65CBEC5F-F354-4D98-8FBD-5B101FB38236}" srcOrd="5" destOrd="0" presId="urn:microsoft.com/office/officeart/2005/8/layout/vProcess5"/>
    <dgm:cxn modelId="{D126BAA7-8E24-44AF-A427-4F6CCF3C992C}" type="presParOf" srcId="{2C23C529-2FC0-4872-8B17-C309B31B6522}" destId="{B3E94162-658D-415F-AD08-DBDC051DE53C}" srcOrd="6" destOrd="0" presId="urn:microsoft.com/office/officeart/2005/8/layout/vProcess5"/>
    <dgm:cxn modelId="{A808CB00-A7A8-4AB2-896E-01D23D6CAD11}" type="presParOf" srcId="{2C23C529-2FC0-4872-8B17-C309B31B6522}" destId="{17D322F6-B7B9-4FB4-8426-78FA0E0C48B8}" srcOrd="7" destOrd="0" presId="urn:microsoft.com/office/officeart/2005/8/layout/vProcess5"/>
    <dgm:cxn modelId="{88C688AA-4314-4946-BA3E-423F8F811787}" type="presParOf" srcId="{2C23C529-2FC0-4872-8B17-C309B31B6522}" destId="{00CFD05A-B18C-4209-BE00-C8376ADF11E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942500C-1B0B-4A7C-9112-F90B419D90AD}" type="doc">
      <dgm:prSet loTypeId="urn:microsoft.com/office/officeart/2005/8/layout/vProcess5" loCatId="process" qsTypeId="urn:microsoft.com/office/officeart/2005/8/quickstyle/simple4" qsCatId="simple" csTypeId="urn:microsoft.com/office/officeart/2005/8/colors/colorful2" csCatId="colorful" phldr="1"/>
      <dgm:spPr/>
      <dgm:t>
        <a:bodyPr/>
        <a:lstStyle/>
        <a:p>
          <a:endParaRPr lang="en-US"/>
        </a:p>
      </dgm:t>
    </dgm:pt>
    <dgm:pt modelId="{EE4A4E52-2837-460C-9891-E97824D0E39F}">
      <dgm:prSet/>
      <dgm:spPr/>
      <dgm:t>
        <a:bodyPr/>
        <a:lstStyle/>
        <a:p>
          <a:pPr rtl="1"/>
          <a:r>
            <a:rPr lang="ar-BH" b="0" i="0"/>
            <a:t>وأفلام الستينات والسبعينات، الحياة الراقية، والأخلاق العالية، </a:t>
          </a:r>
          <a:endParaRPr lang="en-US"/>
        </a:p>
      </dgm:t>
    </dgm:pt>
    <dgm:pt modelId="{AA8F267C-E29E-46C4-9DFC-C2E0D7537DF1}" type="parTrans" cxnId="{4FDEE811-CD76-471F-9B48-656A66D7626E}">
      <dgm:prSet/>
      <dgm:spPr/>
      <dgm:t>
        <a:bodyPr/>
        <a:lstStyle/>
        <a:p>
          <a:endParaRPr lang="en-US"/>
        </a:p>
      </dgm:t>
    </dgm:pt>
    <dgm:pt modelId="{98635807-A689-4E70-899E-F6D464C83E23}" type="sibTrans" cxnId="{4FDEE811-CD76-471F-9B48-656A66D7626E}">
      <dgm:prSet/>
      <dgm:spPr/>
      <dgm:t>
        <a:bodyPr/>
        <a:lstStyle/>
        <a:p>
          <a:pPr rtl="1"/>
          <a:endParaRPr lang="en-US"/>
        </a:p>
      </dgm:t>
    </dgm:pt>
    <dgm:pt modelId="{70D8025F-0581-44EE-BA5E-D5303D9C7C3B}">
      <dgm:prSet/>
      <dgm:spPr/>
      <dgm:t>
        <a:bodyPr/>
        <a:lstStyle/>
        <a:p>
          <a:pPr rtl="1"/>
          <a:r>
            <a:rPr lang="ar-BH" b="0" i="0"/>
            <a:t>الذوق الرفيع في الأدب وفي الفنون وحتى في الموضة، الحياة الهادئة والشوارع الفارغة،</a:t>
          </a:r>
          <a:endParaRPr lang="en-US"/>
        </a:p>
      </dgm:t>
    </dgm:pt>
    <dgm:pt modelId="{56AB887A-095C-4BB8-AC58-2D3AA4F3D91F}" type="parTrans" cxnId="{97BCA2FB-F823-4B5B-9695-EECFD1E060B9}">
      <dgm:prSet/>
      <dgm:spPr/>
      <dgm:t>
        <a:bodyPr/>
        <a:lstStyle/>
        <a:p>
          <a:endParaRPr lang="en-US"/>
        </a:p>
      </dgm:t>
    </dgm:pt>
    <dgm:pt modelId="{016247A5-89F2-44BB-8882-509E3D6365D1}" type="sibTrans" cxnId="{97BCA2FB-F823-4B5B-9695-EECFD1E060B9}">
      <dgm:prSet/>
      <dgm:spPr/>
      <dgm:t>
        <a:bodyPr/>
        <a:lstStyle/>
        <a:p>
          <a:pPr rtl="1"/>
          <a:endParaRPr lang="en-US"/>
        </a:p>
      </dgm:t>
    </dgm:pt>
    <dgm:pt modelId="{1BF8A84B-FC73-4D01-9ED5-90F5E630702A}">
      <dgm:prSet/>
      <dgm:spPr/>
      <dgm:t>
        <a:bodyPr/>
        <a:lstStyle/>
        <a:p>
          <a:pPr rtl="1"/>
          <a:r>
            <a:rPr lang="ar-BH" b="0" i="0" dirty="0"/>
            <a:t>النفوس الطيبة الصافية، الترابط الأسري، الوجوه الجميلة بدون عمليات تجميل، </a:t>
          </a:r>
          <a:endParaRPr lang="en-US" dirty="0"/>
        </a:p>
      </dgm:t>
    </dgm:pt>
    <dgm:pt modelId="{37F6F4E5-75AC-46CC-9294-A877B06B6A59}" type="parTrans" cxnId="{3D6C44C1-0E77-4B63-8AAD-4CA001C2DA29}">
      <dgm:prSet/>
      <dgm:spPr/>
      <dgm:t>
        <a:bodyPr/>
        <a:lstStyle/>
        <a:p>
          <a:endParaRPr lang="en-US"/>
        </a:p>
      </dgm:t>
    </dgm:pt>
    <dgm:pt modelId="{25E0C485-2009-4D00-9BBF-65F66393C9FE}" type="sibTrans" cxnId="{3D6C44C1-0E77-4B63-8AAD-4CA001C2DA29}">
      <dgm:prSet/>
      <dgm:spPr/>
      <dgm:t>
        <a:bodyPr/>
        <a:lstStyle/>
        <a:p>
          <a:endParaRPr lang="en-US"/>
        </a:p>
      </dgm:t>
    </dgm:pt>
    <dgm:pt modelId="{00CC1D81-F2B8-4947-8F6E-044AA3107E6C}" type="pres">
      <dgm:prSet presAssocID="{3942500C-1B0B-4A7C-9112-F90B419D90AD}" presName="outerComposite" presStyleCnt="0">
        <dgm:presLayoutVars>
          <dgm:chMax val="5"/>
          <dgm:dir/>
          <dgm:resizeHandles val="exact"/>
        </dgm:presLayoutVars>
      </dgm:prSet>
      <dgm:spPr/>
      <dgm:t>
        <a:bodyPr/>
        <a:lstStyle/>
        <a:p>
          <a:endParaRPr lang="en-US"/>
        </a:p>
      </dgm:t>
    </dgm:pt>
    <dgm:pt modelId="{67FFC8F4-61CA-41E1-914E-F8EB15772B84}" type="pres">
      <dgm:prSet presAssocID="{3942500C-1B0B-4A7C-9112-F90B419D90AD}" presName="dummyMaxCanvas" presStyleCnt="0">
        <dgm:presLayoutVars/>
      </dgm:prSet>
      <dgm:spPr/>
    </dgm:pt>
    <dgm:pt modelId="{04F314E7-7FDB-448D-AF06-CB58A020CB7F}" type="pres">
      <dgm:prSet presAssocID="{3942500C-1B0B-4A7C-9112-F90B419D90AD}" presName="ThreeNodes_1" presStyleLbl="node1" presStyleIdx="0" presStyleCnt="3">
        <dgm:presLayoutVars>
          <dgm:bulletEnabled val="1"/>
        </dgm:presLayoutVars>
      </dgm:prSet>
      <dgm:spPr/>
      <dgm:t>
        <a:bodyPr/>
        <a:lstStyle/>
        <a:p>
          <a:endParaRPr lang="en-US"/>
        </a:p>
      </dgm:t>
    </dgm:pt>
    <dgm:pt modelId="{7FBFDC15-2CB1-40CC-810C-241ADA7BC09E}" type="pres">
      <dgm:prSet presAssocID="{3942500C-1B0B-4A7C-9112-F90B419D90AD}" presName="ThreeNodes_2" presStyleLbl="node1" presStyleIdx="1" presStyleCnt="3">
        <dgm:presLayoutVars>
          <dgm:bulletEnabled val="1"/>
        </dgm:presLayoutVars>
      </dgm:prSet>
      <dgm:spPr/>
      <dgm:t>
        <a:bodyPr/>
        <a:lstStyle/>
        <a:p>
          <a:endParaRPr lang="en-US"/>
        </a:p>
      </dgm:t>
    </dgm:pt>
    <dgm:pt modelId="{2AAAF37B-83AE-4207-A2FE-07F43D6A34AE}" type="pres">
      <dgm:prSet presAssocID="{3942500C-1B0B-4A7C-9112-F90B419D90AD}" presName="ThreeNodes_3" presStyleLbl="node1" presStyleIdx="2" presStyleCnt="3">
        <dgm:presLayoutVars>
          <dgm:bulletEnabled val="1"/>
        </dgm:presLayoutVars>
      </dgm:prSet>
      <dgm:spPr/>
      <dgm:t>
        <a:bodyPr/>
        <a:lstStyle/>
        <a:p>
          <a:endParaRPr lang="en-US"/>
        </a:p>
      </dgm:t>
    </dgm:pt>
    <dgm:pt modelId="{C9D81064-F363-4949-B753-398C6ABD4EF9}" type="pres">
      <dgm:prSet presAssocID="{3942500C-1B0B-4A7C-9112-F90B419D90AD}" presName="ThreeConn_1-2" presStyleLbl="fgAccFollowNode1" presStyleIdx="0" presStyleCnt="2">
        <dgm:presLayoutVars>
          <dgm:bulletEnabled val="1"/>
        </dgm:presLayoutVars>
      </dgm:prSet>
      <dgm:spPr/>
      <dgm:t>
        <a:bodyPr/>
        <a:lstStyle/>
        <a:p>
          <a:endParaRPr lang="en-US"/>
        </a:p>
      </dgm:t>
    </dgm:pt>
    <dgm:pt modelId="{21D490BB-1190-4373-87F9-D503740AE8AC}" type="pres">
      <dgm:prSet presAssocID="{3942500C-1B0B-4A7C-9112-F90B419D90AD}" presName="ThreeConn_2-3" presStyleLbl="fgAccFollowNode1" presStyleIdx="1" presStyleCnt="2">
        <dgm:presLayoutVars>
          <dgm:bulletEnabled val="1"/>
        </dgm:presLayoutVars>
      </dgm:prSet>
      <dgm:spPr/>
      <dgm:t>
        <a:bodyPr/>
        <a:lstStyle/>
        <a:p>
          <a:endParaRPr lang="en-US"/>
        </a:p>
      </dgm:t>
    </dgm:pt>
    <dgm:pt modelId="{B7200BC7-D800-45E5-8EEB-693E3F55D260}" type="pres">
      <dgm:prSet presAssocID="{3942500C-1B0B-4A7C-9112-F90B419D90AD}" presName="ThreeNodes_1_text" presStyleLbl="node1" presStyleIdx="2" presStyleCnt="3">
        <dgm:presLayoutVars>
          <dgm:bulletEnabled val="1"/>
        </dgm:presLayoutVars>
      </dgm:prSet>
      <dgm:spPr/>
      <dgm:t>
        <a:bodyPr/>
        <a:lstStyle/>
        <a:p>
          <a:endParaRPr lang="en-US"/>
        </a:p>
      </dgm:t>
    </dgm:pt>
    <dgm:pt modelId="{77B24CBE-EB3B-485A-8E17-C98C640A8151}" type="pres">
      <dgm:prSet presAssocID="{3942500C-1B0B-4A7C-9112-F90B419D90AD}" presName="ThreeNodes_2_text" presStyleLbl="node1" presStyleIdx="2" presStyleCnt="3">
        <dgm:presLayoutVars>
          <dgm:bulletEnabled val="1"/>
        </dgm:presLayoutVars>
      </dgm:prSet>
      <dgm:spPr/>
      <dgm:t>
        <a:bodyPr/>
        <a:lstStyle/>
        <a:p>
          <a:endParaRPr lang="en-US"/>
        </a:p>
      </dgm:t>
    </dgm:pt>
    <dgm:pt modelId="{C6852573-3627-4205-9F11-F5B153ABC5D2}" type="pres">
      <dgm:prSet presAssocID="{3942500C-1B0B-4A7C-9112-F90B419D90AD}" presName="ThreeNodes_3_text" presStyleLbl="node1" presStyleIdx="2" presStyleCnt="3">
        <dgm:presLayoutVars>
          <dgm:bulletEnabled val="1"/>
        </dgm:presLayoutVars>
      </dgm:prSet>
      <dgm:spPr/>
      <dgm:t>
        <a:bodyPr/>
        <a:lstStyle/>
        <a:p>
          <a:endParaRPr lang="en-US"/>
        </a:p>
      </dgm:t>
    </dgm:pt>
  </dgm:ptLst>
  <dgm:cxnLst>
    <dgm:cxn modelId="{3D6C44C1-0E77-4B63-8AAD-4CA001C2DA29}" srcId="{3942500C-1B0B-4A7C-9112-F90B419D90AD}" destId="{1BF8A84B-FC73-4D01-9ED5-90F5E630702A}" srcOrd="2" destOrd="0" parTransId="{37F6F4E5-75AC-46CC-9294-A877B06B6A59}" sibTransId="{25E0C485-2009-4D00-9BBF-65F66393C9FE}"/>
    <dgm:cxn modelId="{EF56A100-14FE-4BFD-A511-CF57F33BEA47}" type="presOf" srcId="{70D8025F-0581-44EE-BA5E-D5303D9C7C3B}" destId="{77B24CBE-EB3B-485A-8E17-C98C640A8151}" srcOrd="1" destOrd="0" presId="urn:microsoft.com/office/officeart/2005/8/layout/vProcess5"/>
    <dgm:cxn modelId="{6D1979F3-76ED-4C62-9D16-2FA547465F8B}" type="presOf" srcId="{98635807-A689-4E70-899E-F6D464C83E23}" destId="{C9D81064-F363-4949-B753-398C6ABD4EF9}" srcOrd="0" destOrd="0" presId="urn:microsoft.com/office/officeart/2005/8/layout/vProcess5"/>
    <dgm:cxn modelId="{5619D0EB-83F4-4C61-B8E2-20E8FDD903BB}" type="presOf" srcId="{EE4A4E52-2837-460C-9891-E97824D0E39F}" destId="{B7200BC7-D800-45E5-8EEB-693E3F55D260}" srcOrd="1" destOrd="0" presId="urn:microsoft.com/office/officeart/2005/8/layout/vProcess5"/>
    <dgm:cxn modelId="{AE3D12AA-B40A-4CF5-97D1-AB602EF0F56E}" type="presOf" srcId="{1BF8A84B-FC73-4D01-9ED5-90F5E630702A}" destId="{C6852573-3627-4205-9F11-F5B153ABC5D2}" srcOrd="1" destOrd="0" presId="urn:microsoft.com/office/officeart/2005/8/layout/vProcess5"/>
    <dgm:cxn modelId="{4FDEE811-CD76-471F-9B48-656A66D7626E}" srcId="{3942500C-1B0B-4A7C-9112-F90B419D90AD}" destId="{EE4A4E52-2837-460C-9891-E97824D0E39F}" srcOrd="0" destOrd="0" parTransId="{AA8F267C-E29E-46C4-9DFC-C2E0D7537DF1}" sibTransId="{98635807-A689-4E70-899E-F6D464C83E23}"/>
    <dgm:cxn modelId="{C18B62DB-231A-4C29-AEF1-61723F5D1E26}" type="presOf" srcId="{EE4A4E52-2837-460C-9891-E97824D0E39F}" destId="{04F314E7-7FDB-448D-AF06-CB58A020CB7F}" srcOrd="0" destOrd="0" presId="urn:microsoft.com/office/officeart/2005/8/layout/vProcess5"/>
    <dgm:cxn modelId="{0CF876B8-8C51-40AF-AC18-7CB2619111F6}" type="presOf" srcId="{70D8025F-0581-44EE-BA5E-D5303D9C7C3B}" destId="{7FBFDC15-2CB1-40CC-810C-241ADA7BC09E}" srcOrd="0" destOrd="0" presId="urn:microsoft.com/office/officeart/2005/8/layout/vProcess5"/>
    <dgm:cxn modelId="{BEAFFE6C-8194-46A6-AA2F-45E71EB662FB}" type="presOf" srcId="{3942500C-1B0B-4A7C-9112-F90B419D90AD}" destId="{00CC1D81-F2B8-4947-8F6E-044AA3107E6C}" srcOrd="0" destOrd="0" presId="urn:microsoft.com/office/officeart/2005/8/layout/vProcess5"/>
    <dgm:cxn modelId="{97BCA2FB-F823-4B5B-9695-EECFD1E060B9}" srcId="{3942500C-1B0B-4A7C-9112-F90B419D90AD}" destId="{70D8025F-0581-44EE-BA5E-D5303D9C7C3B}" srcOrd="1" destOrd="0" parTransId="{56AB887A-095C-4BB8-AC58-2D3AA4F3D91F}" sibTransId="{016247A5-89F2-44BB-8882-509E3D6365D1}"/>
    <dgm:cxn modelId="{83A9AA38-3093-4F76-BF0A-E98AA6EE33A1}" type="presOf" srcId="{016247A5-89F2-44BB-8882-509E3D6365D1}" destId="{21D490BB-1190-4373-87F9-D503740AE8AC}" srcOrd="0" destOrd="0" presId="urn:microsoft.com/office/officeart/2005/8/layout/vProcess5"/>
    <dgm:cxn modelId="{FAF6ED15-A20E-4E8B-A1CB-3C1305DB44B5}" type="presOf" srcId="{1BF8A84B-FC73-4D01-9ED5-90F5E630702A}" destId="{2AAAF37B-83AE-4207-A2FE-07F43D6A34AE}" srcOrd="0" destOrd="0" presId="urn:microsoft.com/office/officeart/2005/8/layout/vProcess5"/>
    <dgm:cxn modelId="{48A5C09A-7284-430F-A276-1DF4E446FD8A}" type="presParOf" srcId="{00CC1D81-F2B8-4947-8F6E-044AA3107E6C}" destId="{67FFC8F4-61CA-41E1-914E-F8EB15772B84}" srcOrd="0" destOrd="0" presId="urn:microsoft.com/office/officeart/2005/8/layout/vProcess5"/>
    <dgm:cxn modelId="{9CBE2851-89D3-4354-AE88-C58EACD186FC}" type="presParOf" srcId="{00CC1D81-F2B8-4947-8F6E-044AA3107E6C}" destId="{04F314E7-7FDB-448D-AF06-CB58A020CB7F}" srcOrd="1" destOrd="0" presId="urn:microsoft.com/office/officeart/2005/8/layout/vProcess5"/>
    <dgm:cxn modelId="{8EC43A14-D4BD-40CE-ABA1-3D6382397B0B}" type="presParOf" srcId="{00CC1D81-F2B8-4947-8F6E-044AA3107E6C}" destId="{7FBFDC15-2CB1-40CC-810C-241ADA7BC09E}" srcOrd="2" destOrd="0" presId="urn:microsoft.com/office/officeart/2005/8/layout/vProcess5"/>
    <dgm:cxn modelId="{CC71257F-B71A-41E4-B98C-6614226C131F}" type="presParOf" srcId="{00CC1D81-F2B8-4947-8F6E-044AA3107E6C}" destId="{2AAAF37B-83AE-4207-A2FE-07F43D6A34AE}" srcOrd="3" destOrd="0" presId="urn:microsoft.com/office/officeart/2005/8/layout/vProcess5"/>
    <dgm:cxn modelId="{A4F18244-B8D3-4C35-9E73-6022FB52439A}" type="presParOf" srcId="{00CC1D81-F2B8-4947-8F6E-044AA3107E6C}" destId="{C9D81064-F363-4949-B753-398C6ABD4EF9}" srcOrd="4" destOrd="0" presId="urn:microsoft.com/office/officeart/2005/8/layout/vProcess5"/>
    <dgm:cxn modelId="{A11DF9A7-149F-4E97-ABDD-AD8B4CD88290}" type="presParOf" srcId="{00CC1D81-F2B8-4947-8F6E-044AA3107E6C}" destId="{21D490BB-1190-4373-87F9-D503740AE8AC}" srcOrd="5" destOrd="0" presId="urn:microsoft.com/office/officeart/2005/8/layout/vProcess5"/>
    <dgm:cxn modelId="{AA06E4CF-025A-4346-B67A-A2AAFEEAEBDC}" type="presParOf" srcId="{00CC1D81-F2B8-4947-8F6E-044AA3107E6C}" destId="{B7200BC7-D800-45E5-8EEB-693E3F55D260}" srcOrd="6" destOrd="0" presId="urn:microsoft.com/office/officeart/2005/8/layout/vProcess5"/>
    <dgm:cxn modelId="{327A6BAB-252F-4C7C-86B2-0E5B9F89C0EA}" type="presParOf" srcId="{00CC1D81-F2B8-4947-8F6E-044AA3107E6C}" destId="{77B24CBE-EB3B-485A-8E17-C98C640A8151}" srcOrd="7" destOrd="0" presId="urn:microsoft.com/office/officeart/2005/8/layout/vProcess5"/>
    <dgm:cxn modelId="{8B3D65FD-7623-4DFC-81E8-256F8296E374}" type="presParOf" srcId="{00CC1D81-F2B8-4947-8F6E-044AA3107E6C}" destId="{C6852573-3627-4205-9F11-F5B153ABC5D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14A01E3-35AE-4763-82E5-EE10559C2A17}"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46579856-821C-49DE-81BE-E0A2F6998EF4}">
      <dgm:prSet custT="1"/>
      <dgm:spPr/>
      <dgm:t>
        <a:bodyPr/>
        <a:lstStyle/>
        <a:p>
          <a:pPr rtl="1"/>
          <a:r>
            <a:rPr lang="ar-BH" sz="2400" b="0" i="0"/>
            <a:t>النوستالجيا جهاز آخر في أجسامنا يمدنا بالسعادة ولحظات الراحة،</a:t>
          </a:r>
          <a:endParaRPr lang="en-US" sz="2400"/>
        </a:p>
      </dgm:t>
    </dgm:pt>
    <dgm:pt modelId="{57C9E1A3-3E54-4FD7-A054-044FB0D2037D}" type="parTrans" cxnId="{4FEAB953-17BD-4ADF-BDE3-546A5DAA22F6}">
      <dgm:prSet/>
      <dgm:spPr/>
      <dgm:t>
        <a:bodyPr/>
        <a:lstStyle/>
        <a:p>
          <a:endParaRPr lang="en-US"/>
        </a:p>
      </dgm:t>
    </dgm:pt>
    <dgm:pt modelId="{9D01DE67-D3DC-4EAC-8BDC-334600E89111}" type="sibTrans" cxnId="{4FEAB953-17BD-4ADF-BDE3-546A5DAA22F6}">
      <dgm:prSet custT="1"/>
      <dgm:spPr/>
      <dgm:t>
        <a:bodyPr/>
        <a:lstStyle/>
        <a:p>
          <a:pPr rtl="1"/>
          <a:endParaRPr lang="en-US" sz="2400"/>
        </a:p>
      </dgm:t>
    </dgm:pt>
    <dgm:pt modelId="{4FBCDFC1-1C36-4030-A160-0C9820973480}">
      <dgm:prSet custT="1"/>
      <dgm:spPr/>
      <dgm:t>
        <a:bodyPr/>
        <a:lstStyle/>
        <a:p>
          <a:pPr rtl="1"/>
          <a:r>
            <a:rPr lang="ar-BH" sz="2400" b="0" i="0"/>
            <a:t>ومهما أخذنا منه لا نكتفي، شعورٌ يجمعنا ويربطنا بأشخاصٍ معينين وأماكن دافئة وروائح مألوفة، </a:t>
          </a:r>
          <a:endParaRPr lang="en-US" sz="2400"/>
        </a:p>
      </dgm:t>
    </dgm:pt>
    <dgm:pt modelId="{FC28BF59-5B00-4A75-ACDC-B6EEE44A2912}" type="parTrans" cxnId="{99CBCF23-C083-4E10-B419-57B5FDB0DC4B}">
      <dgm:prSet/>
      <dgm:spPr/>
      <dgm:t>
        <a:bodyPr/>
        <a:lstStyle/>
        <a:p>
          <a:endParaRPr lang="en-US"/>
        </a:p>
      </dgm:t>
    </dgm:pt>
    <dgm:pt modelId="{DA1BA015-085A-4756-8BF3-B86F9EB61289}" type="sibTrans" cxnId="{99CBCF23-C083-4E10-B419-57B5FDB0DC4B}">
      <dgm:prSet custT="1"/>
      <dgm:spPr/>
      <dgm:t>
        <a:bodyPr/>
        <a:lstStyle/>
        <a:p>
          <a:pPr rtl="1"/>
          <a:endParaRPr lang="en-US" sz="2400"/>
        </a:p>
      </dgm:t>
    </dgm:pt>
    <dgm:pt modelId="{C1AE6F62-C82E-4A89-8A01-DD96090945EA}">
      <dgm:prSet custT="1"/>
      <dgm:spPr/>
      <dgm:t>
        <a:bodyPr/>
        <a:lstStyle/>
        <a:p>
          <a:pPr rtl="1"/>
          <a:r>
            <a:rPr lang="ar-BH" sz="2400" b="0" i="0" dirty="0"/>
            <a:t>” النوستالجيا ” تعطينا دفعة نحو المستقبل وتحسن من حالتنا النفسية وتزيد رغبتنا في التواصل الاجتماعي</a:t>
          </a:r>
          <a:endParaRPr lang="en-US" sz="2400" dirty="0"/>
        </a:p>
      </dgm:t>
    </dgm:pt>
    <dgm:pt modelId="{4716D084-6B49-455D-8F1A-062456F5BD51}" type="parTrans" cxnId="{3C51CBE1-EE4F-414F-9B6A-B974D86803A4}">
      <dgm:prSet/>
      <dgm:spPr/>
      <dgm:t>
        <a:bodyPr/>
        <a:lstStyle/>
        <a:p>
          <a:endParaRPr lang="en-US"/>
        </a:p>
      </dgm:t>
    </dgm:pt>
    <dgm:pt modelId="{330B0349-8B61-43E3-97B6-008846933806}" type="sibTrans" cxnId="{3C51CBE1-EE4F-414F-9B6A-B974D86803A4}">
      <dgm:prSet custT="1"/>
      <dgm:spPr/>
      <dgm:t>
        <a:bodyPr/>
        <a:lstStyle/>
        <a:p>
          <a:pPr rtl="1"/>
          <a:endParaRPr lang="en-US" sz="2400"/>
        </a:p>
      </dgm:t>
    </dgm:pt>
    <dgm:pt modelId="{9F0C4E8F-76B3-4787-A44F-7888DA16F58C}">
      <dgm:prSet custT="1"/>
      <dgm:spPr/>
      <dgm:t>
        <a:bodyPr/>
        <a:lstStyle/>
        <a:p>
          <a:pPr rtl="1"/>
          <a:r>
            <a:rPr lang="ar-BH" sz="2400" b="0" i="0"/>
            <a:t>خصوصاً مع الأشخاص الذين يرتبط الماضي بهم كالأهل وأصدقاء الطفولة، </a:t>
          </a:r>
          <a:endParaRPr lang="en-US" sz="2400"/>
        </a:p>
      </dgm:t>
    </dgm:pt>
    <dgm:pt modelId="{D098E148-D96A-4EBB-B15E-001FFB98C901}" type="parTrans" cxnId="{047D6041-A48E-4184-BCFE-F2B00DEFCE0D}">
      <dgm:prSet/>
      <dgm:spPr/>
      <dgm:t>
        <a:bodyPr/>
        <a:lstStyle/>
        <a:p>
          <a:endParaRPr lang="en-US"/>
        </a:p>
      </dgm:t>
    </dgm:pt>
    <dgm:pt modelId="{1DFDA1C5-BBEF-4789-B0AD-E244572E8443}" type="sibTrans" cxnId="{047D6041-A48E-4184-BCFE-F2B00DEFCE0D}">
      <dgm:prSet custT="1"/>
      <dgm:spPr/>
      <dgm:t>
        <a:bodyPr/>
        <a:lstStyle/>
        <a:p>
          <a:pPr rtl="1"/>
          <a:endParaRPr lang="en-US" sz="2400"/>
        </a:p>
      </dgm:t>
    </dgm:pt>
    <dgm:pt modelId="{E3402740-E18C-4AFE-B614-2677576DB508}">
      <dgm:prSet custT="1"/>
      <dgm:spPr/>
      <dgm:t>
        <a:bodyPr/>
        <a:lstStyle/>
        <a:p>
          <a:pPr rtl="1"/>
          <a:r>
            <a:rPr lang="ar-BH" sz="2400" b="0" i="0"/>
            <a:t>الحنين يجعلنا أكثر أمناً وأكثر دفئاً، فهي إذاً حالة نافعة وليست سيئة أبداً!</a:t>
          </a:r>
          <a:endParaRPr lang="en-US" sz="2400"/>
        </a:p>
      </dgm:t>
    </dgm:pt>
    <dgm:pt modelId="{B5FFA61B-54F0-4E94-9135-B29DA6613B55}" type="parTrans" cxnId="{7C291509-B155-4CDB-94D1-96C217082996}">
      <dgm:prSet/>
      <dgm:spPr/>
      <dgm:t>
        <a:bodyPr/>
        <a:lstStyle/>
        <a:p>
          <a:endParaRPr lang="en-US"/>
        </a:p>
      </dgm:t>
    </dgm:pt>
    <dgm:pt modelId="{0439C408-BBED-4122-9470-C2F68E90D204}" type="sibTrans" cxnId="{7C291509-B155-4CDB-94D1-96C217082996}">
      <dgm:prSet/>
      <dgm:spPr/>
      <dgm:t>
        <a:bodyPr/>
        <a:lstStyle/>
        <a:p>
          <a:endParaRPr lang="en-US"/>
        </a:p>
      </dgm:t>
    </dgm:pt>
    <dgm:pt modelId="{38E92A06-7105-4F50-BD6A-C95A0ED7F5E1}" type="pres">
      <dgm:prSet presAssocID="{D14A01E3-35AE-4763-82E5-EE10559C2A17}" presName="outerComposite" presStyleCnt="0">
        <dgm:presLayoutVars>
          <dgm:chMax val="5"/>
          <dgm:dir/>
          <dgm:resizeHandles val="exact"/>
        </dgm:presLayoutVars>
      </dgm:prSet>
      <dgm:spPr/>
      <dgm:t>
        <a:bodyPr/>
        <a:lstStyle/>
        <a:p>
          <a:endParaRPr lang="en-US"/>
        </a:p>
      </dgm:t>
    </dgm:pt>
    <dgm:pt modelId="{B989CC15-AB5E-45C9-A9E8-ACA35D358F8F}" type="pres">
      <dgm:prSet presAssocID="{D14A01E3-35AE-4763-82E5-EE10559C2A17}" presName="dummyMaxCanvas" presStyleCnt="0">
        <dgm:presLayoutVars/>
      </dgm:prSet>
      <dgm:spPr/>
    </dgm:pt>
    <dgm:pt modelId="{8615A3B3-B4C1-43BE-940F-D24C02CAE425}" type="pres">
      <dgm:prSet presAssocID="{D14A01E3-35AE-4763-82E5-EE10559C2A17}" presName="FiveNodes_1" presStyleLbl="node1" presStyleIdx="0" presStyleCnt="5">
        <dgm:presLayoutVars>
          <dgm:bulletEnabled val="1"/>
        </dgm:presLayoutVars>
      </dgm:prSet>
      <dgm:spPr/>
      <dgm:t>
        <a:bodyPr/>
        <a:lstStyle/>
        <a:p>
          <a:endParaRPr lang="en-US"/>
        </a:p>
      </dgm:t>
    </dgm:pt>
    <dgm:pt modelId="{2F0AA922-1764-4FF6-A79C-C7F365EFF3F1}" type="pres">
      <dgm:prSet presAssocID="{D14A01E3-35AE-4763-82E5-EE10559C2A17}" presName="FiveNodes_2" presStyleLbl="node1" presStyleIdx="1" presStyleCnt="5">
        <dgm:presLayoutVars>
          <dgm:bulletEnabled val="1"/>
        </dgm:presLayoutVars>
      </dgm:prSet>
      <dgm:spPr/>
      <dgm:t>
        <a:bodyPr/>
        <a:lstStyle/>
        <a:p>
          <a:endParaRPr lang="en-US"/>
        </a:p>
      </dgm:t>
    </dgm:pt>
    <dgm:pt modelId="{227889F1-7047-4F61-953B-7654B3BF7AD5}" type="pres">
      <dgm:prSet presAssocID="{D14A01E3-35AE-4763-82E5-EE10559C2A17}" presName="FiveNodes_3" presStyleLbl="node1" presStyleIdx="2" presStyleCnt="5">
        <dgm:presLayoutVars>
          <dgm:bulletEnabled val="1"/>
        </dgm:presLayoutVars>
      </dgm:prSet>
      <dgm:spPr/>
      <dgm:t>
        <a:bodyPr/>
        <a:lstStyle/>
        <a:p>
          <a:endParaRPr lang="en-US"/>
        </a:p>
      </dgm:t>
    </dgm:pt>
    <dgm:pt modelId="{8060CA90-CD22-41FA-99AA-C4ECDD6639EC}" type="pres">
      <dgm:prSet presAssocID="{D14A01E3-35AE-4763-82E5-EE10559C2A17}" presName="FiveNodes_4" presStyleLbl="node1" presStyleIdx="3" presStyleCnt="5">
        <dgm:presLayoutVars>
          <dgm:bulletEnabled val="1"/>
        </dgm:presLayoutVars>
      </dgm:prSet>
      <dgm:spPr/>
      <dgm:t>
        <a:bodyPr/>
        <a:lstStyle/>
        <a:p>
          <a:endParaRPr lang="en-US"/>
        </a:p>
      </dgm:t>
    </dgm:pt>
    <dgm:pt modelId="{62C00C28-8099-4C71-BD56-5CFC546958C0}" type="pres">
      <dgm:prSet presAssocID="{D14A01E3-35AE-4763-82E5-EE10559C2A17}" presName="FiveNodes_5" presStyleLbl="node1" presStyleIdx="4" presStyleCnt="5">
        <dgm:presLayoutVars>
          <dgm:bulletEnabled val="1"/>
        </dgm:presLayoutVars>
      </dgm:prSet>
      <dgm:spPr/>
      <dgm:t>
        <a:bodyPr/>
        <a:lstStyle/>
        <a:p>
          <a:endParaRPr lang="en-US"/>
        </a:p>
      </dgm:t>
    </dgm:pt>
    <dgm:pt modelId="{8D86AE24-BD0C-41FC-B0C4-5CFF29AE1327}" type="pres">
      <dgm:prSet presAssocID="{D14A01E3-35AE-4763-82E5-EE10559C2A17}" presName="FiveConn_1-2" presStyleLbl="fgAccFollowNode1" presStyleIdx="0" presStyleCnt="4">
        <dgm:presLayoutVars>
          <dgm:bulletEnabled val="1"/>
        </dgm:presLayoutVars>
      </dgm:prSet>
      <dgm:spPr/>
      <dgm:t>
        <a:bodyPr/>
        <a:lstStyle/>
        <a:p>
          <a:endParaRPr lang="en-US"/>
        </a:p>
      </dgm:t>
    </dgm:pt>
    <dgm:pt modelId="{F966CF19-B813-4A68-B79D-13C2405C4089}" type="pres">
      <dgm:prSet presAssocID="{D14A01E3-35AE-4763-82E5-EE10559C2A17}" presName="FiveConn_2-3" presStyleLbl="fgAccFollowNode1" presStyleIdx="1" presStyleCnt="4">
        <dgm:presLayoutVars>
          <dgm:bulletEnabled val="1"/>
        </dgm:presLayoutVars>
      </dgm:prSet>
      <dgm:spPr/>
      <dgm:t>
        <a:bodyPr/>
        <a:lstStyle/>
        <a:p>
          <a:endParaRPr lang="en-US"/>
        </a:p>
      </dgm:t>
    </dgm:pt>
    <dgm:pt modelId="{32A88189-0496-4067-9DCF-50DAD19E0ADE}" type="pres">
      <dgm:prSet presAssocID="{D14A01E3-35AE-4763-82E5-EE10559C2A17}" presName="FiveConn_3-4" presStyleLbl="fgAccFollowNode1" presStyleIdx="2" presStyleCnt="4">
        <dgm:presLayoutVars>
          <dgm:bulletEnabled val="1"/>
        </dgm:presLayoutVars>
      </dgm:prSet>
      <dgm:spPr/>
      <dgm:t>
        <a:bodyPr/>
        <a:lstStyle/>
        <a:p>
          <a:endParaRPr lang="en-US"/>
        </a:p>
      </dgm:t>
    </dgm:pt>
    <dgm:pt modelId="{7C284BE7-6CD7-4023-8998-6B92D227100B}" type="pres">
      <dgm:prSet presAssocID="{D14A01E3-35AE-4763-82E5-EE10559C2A17}" presName="FiveConn_4-5" presStyleLbl="fgAccFollowNode1" presStyleIdx="3" presStyleCnt="4">
        <dgm:presLayoutVars>
          <dgm:bulletEnabled val="1"/>
        </dgm:presLayoutVars>
      </dgm:prSet>
      <dgm:spPr/>
      <dgm:t>
        <a:bodyPr/>
        <a:lstStyle/>
        <a:p>
          <a:endParaRPr lang="en-US"/>
        </a:p>
      </dgm:t>
    </dgm:pt>
    <dgm:pt modelId="{1F685DD1-FA4F-46E1-9EE2-E950643B0E29}" type="pres">
      <dgm:prSet presAssocID="{D14A01E3-35AE-4763-82E5-EE10559C2A17}" presName="FiveNodes_1_text" presStyleLbl="node1" presStyleIdx="4" presStyleCnt="5">
        <dgm:presLayoutVars>
          <dgm:bulletEnabled val="1"/>
        </dgm:presLayoutVars>
      </dgm:prSet>
      <dgm:spPr/>
      <dgm:t>
        <a:bodyPr/>
        <a:lstStyle/>
        <a:p>
          <a:endParaRPr lang="en-US"/>
        </a:p>
      </dgm:t>
    </dgm:pt>
    <dgm:pt modelId="{BE5747F1-3572-42D5-B418-AC86B164F916}" type="pres">
      <dgm:prSet presAssocID="{D14A01E3-35AE-4763-82E5-EE10559C2A17}" presName="FiveNodes_2_text" presStyleLbl="node1" presStyleIdx="4" presStyleCnt="5">
        <dgm:presLayoutVars>
          <dgm:bulletEnabled val="1"/>
        </dgm:presLayoutVars>
      </dgm:prSet>
      <dgm:spPr/>
      <dgm:t>
        <a:bodyPr/>
        <a:lstStyle/>
        <a:p>
          <a:endParaRPr lang="en-US"/>
        </a:p>
      </dgm:t>
    </dgm:pt>
    <dgm:pt modelId="{609676AC-CF24-4162-9778-8F3F6D249148}" type="pres">
      <dgm:prSet presAssocID="{D14A01E3-35AE-4763-82E5-EE10559C2A17}" presName="FiveNodes_3_text" presStyleLbl="node1" presStyleIdx="4" presStyleCnt="5">
        <dgm:presLayoutVars>
          <dgm:bulletEnabled val="1"/>
        </dgm:presLayoutVars>
      </dgm:prSet>
      <dgm:spPr/>
      <dgm:t>
        <a:bodyPr/>
        <a:lstStyle/>
        <a:p>
          <a:endParaRPr lang="en-US"/>
        </a:p>
      </dgm:t>
    </dgm:pt>
    <dgm:pt modelId="{919DA69C-F333-4CDF-A3D7-4928F574A401}" type="pres">
      <dgm:prSet presAssocID="{D14A01E3-35AE-4763-82E5-EE10559C2A17}" presName="FiveNodes_4_text" presStyleLbl="node1" presStyleIdx="4" presStyleCnt="5">
        <dgm:presLayoutVars>
          <dgm:bulletEnabled val="1"/>
        </dgm:presLayoutVars>
      </dgm:prSet>
      <dgm:spPr/>
      <dgm:t>
        <a:bodyPr/>
        <a:lstStyle/>
        <a:p>
          <a:endParaRPr lang="en-US"/>
        </a:p>
      </dgm:t>
    </dgm:pt>
    <dgm:pt modelId="{78D8A53E-5161-4CED-AE3F-131038B52A46}" type="pres">
      <dgm:prSet presAssocID="{D14A01E3-35AE-4763-82E5-EE10559C2A17}" presName="FiveNodes_5_text" presStyleLbl="node1" presStyleIdx="4" presStyleCnt="5">
        <dgm:presLayoutVars>
          <dgm:bulletEnabled val="1"/>
        </dgm:presLayoutVars>
      </dgm:prSet>
      <dgm:spPr/>
      <dgm:t>
        <a:bodyPr/>
        <a:lstStyle/>
        <a:p>
          <a:endParaRPr lang="en-US"/>
        </a:p>
      </dgm:t>
    </dgm:pt>
  </dgm:ptLst>
  <dgm:cxnLst>
    <dgm:cxn modelId="{DE8C960D-44CA-4D42-99EF-4D1A4BE91C58}" type="presOf" srcId="{4FBCDFC1-1C36-4030-A160-0C9820973480}" destId="{BE5747F1-3572-42D5-B418-AC86B164F916}" srcOrd="1" destOrd="0" presId="urn:microsoft.com/office/officeart/2005/8/layout/vProcess5"/>
    <dgm:cxn modelId="{3C51CBE1-EE4F-414F-9B6A-B974D86803A4}" srcId="{D14A01E3-35AE-4763-82E5-EE10559C2A17}" destId="{C1AE6F62-C82E-4A89-8A01-DD96090945EA}" srcOrd="2" destOrd="0" parTransId="{4716D084-6B49-455D-8F1A-062456F5BD51}" sibTransId="{330B0349-8B61-43E3-97B6-008846933806}"/>
    <dgm:cxn modelId="{0493DEC5-A7EC-4930-9825-1DED0FC5868F}" type="presOf" srcId="{330B0349-8B61-43E3-97B6-008846933806}" destId="{32A88189-0496-4067-9DCF-50DAD19E0ADE}" srcOrd="0" destOrd="0" presId="urn:microsoft.com/office/officeart/2005/8/layout/vProcess5"/>
    <dgm:cxn modelId="{BFAE9B20-F4A3-4ED3-A42B-EAB251354018}" type="presOf" srcId="{4FBCDFC1-1C36-4030-A160-0C9820973480}" destId="{2F0AA922-1764-4FF6-A79C-C7F365EFF3F1}" srcOrd="0" destOrd="0" presId="urn:microsoft.com/office/officeart/2005/8/layout/vProcess5"/>
    <dgm:cxn modelId="{3D638C7B-4F8C-471A-8679-FF19E814F6F5}" type="presOf" srcId="{C1AE6F62-C82E-4A89-8A01-DD96090945EA}" destId="{227889F1-7047-4F61-953B-7654B3BF7AD5}" srcOrd="0" destOrd="0" presId="urn:microsoft.com/office/officeart/2005/8/layout/vProcess5"/>
    <dgm:cxn modelId="{51A92590-35A7-4982-8ED9-A1741F98886F}" type="presOf" srcId="{C1AE6F62-C82E-4A89-8A01-DD96090945EA}" destId="{609676AC-CF24-4162-9778-8F3F6D249148}" srcOrd="1" destOrd="0" presId="urn:microsoft.com/office/officeart/2005/8/layout/vProcess5"/>
    <dgm:cxn modelId="{D3C4C99E-3334-4D33-9191-92C9B0E71090}" type="presOf" srcId="{D14A01E3-35AE-4763-82E5-EE10559C2A17}" destId="{38E92A06-7105-4F50-BD6A-C95A0ED7F5E1}" srcOrd="0" destOrd="0" presId="urn:microsoft.com/office/officeart/2005/8/layout/vProcess5"/>
    <dgm:cxn modelId="{F8DA5383-96C3-4B95-9384-65B0573C48D3}" type="presOf" srcId="{1DFDA1C5-BBEF-4789-B0AD-E244572E8443}" destId="{7C284BE7-6CD7-4023-8998-6B92D227100B}" srcOrd="0" destOrd="0" presId="urn:microsoft.com/office/officeart/2005/8/layout/vProcess5"/>
    <dgm:cxn modelId="{935693C3-F0B3-4ED7-923D-07BD23CD2B08}" type="presOf" srcId="{E3402740-E18C-4AFE-B614-2677576DB508}" destId="{62C00C28-8099-4C71-BD56-5CFC546958C0}" srcOrd="0" destOrd="0" presId="urn:microsoft.com/office/officeart/2005/8/layout/vProcess5"/>
    <dgm:cxn modelId="{4FEAB953-17BD-4ADF-BDE3-546A5DAA22F6}" srcId="{D14A01E3-35AE-4763-82E5-EE10559C2A17}" destId="{46579856-821C-49DE-81BE-E0A2F6998EF4}" srcOrd="0" destOrd="0" parTransId="{57C9E1A3-3E54-4FD7-A054-044FB0D2037D}" sibTransId="{9D01DE67-D3DC-4EAC-8BDC-334600E89111}"/>
    <dgm:cxn modelId="{6896A9C8-16E6-46F5-9F94-E4696ABB7C3F}" type="presOf" srcId="{46579856-821C-49DE-81BE-E0A2F6998EF4}" destId="{1F685DD1-FA4F-46E1-9EE2-E950643B0E29}" srcOrd="1" destOrd="0" presId="urn:microsoft.com/office/officeart/2005/8/layout/vProcess5"/>
    <dgm:cxn modelId="{236BD278-1D1E-4387-91ED-019C8527BA6A}" type="presOf" srcId="{9F0C4E8F-76B3-4787-A44F-7888DA16F58C}" destId="{919DA69C-F333-4CDF-A3D7-4928F574A401}" srcOrd="1" destOrd="0" presId="urn:microsoft.com/office/officeart/2005/8/layout/vProcess5"/>
    <dgm:cxn modelId="{1013EA9A-8016-4AE2-AB60-065495872350}" type="presOf" srcId="{9D01DE67-D3DC-4EAC-8BDC-334600E89111}" destId="{8D86AE24-BD0C-41FC-B0C4-5CFF29AE1327}" srcOrd="0" destOrd="0" presId="urn:microsoft.com/office/officeart/2005/8/layout/vProcess5"/>
    <dgm:cxn modelId="{99CBCF23-C083-4E10-B419-57B5FDB0DC4B}" srcId="{D14A01E3-35AE-4763-82E5-EE10559C2A17}" destId="{4FBCDFC1-1C36-4030-A160-0C9820973480}" srcOrd="1" destOrd="0" parTransId="{FC28BF59-5B00-4A75-ACDC-B6EEE44A2912}" sibTransId="{DA1BA015-085A-4756-8BF3-B86F9EB61289}"/>
    <dgm:cxn modelId="{E911B450-2DCA-4EDB-86FA-944CEFA7C440}" type="presOf" srcId="{9F0C4E8F-76B3-4787-A44F-7888DA16F58C}" destId="{8060CA90-CD22-41FA-99AA-C4ECDD6639EC}" srcOrd="0" destOrd="0" presId="urn:microsoft.com/office/officeart/2005/8/layout/vProcess5"/>
    <dgm:cxn modelId="{D41F17BC-880B-4303-A4DE-F204A99E5965}" type="presOf" srcId="{E3402740-E18C-4AFE-B614-2677576DB508}" destId="{78D8A53E-5161-4CED-AE3F-131038B52A46}" srcOrd="1" destOrd="0" presId="urn:microsoft.com/office/officeart/2005/8/layout/vProcess5"/>
    <dgm:cxn modelId="{BDF1B2CD-6B71-4F20-83E2-328598AC973F}" type="presOf" srcId="{46579856-821C-49DE-81BE-E0A2F6998EF4}" destId="{8615A3B3-B4C1-43BE-940F-D24C02CAE425}" srcOrd="0" destOrd="0" presId="urn:microsoft.com/office/officeart/2005/8/layout/vProcess5"/>
    <dgm:cxn modelId="{E6549BD6-48B7-4565-B3E4-CBE533BA3912}" type="presOf" srcId="{DA1BA015-085A-4756-8BF3-B86F9EB61289}" destId="{F966CF19-B813-4A68-B79D-13C2405C4089}" srcOrd="0" destOrd="0" presId="urn:microsoft.com/office/officeart/2005/8/layout/vProcess5"/>
    <dgm:cxn modelId="{047D6041-A48E-4184-BCFE-F2B00DEFCE0D}" srcId="{D14A01E3-35AE-4763-82E5-EE10559C2A17}" destId="{9F0C4E8F-76B3-4787-A44F-7888DA16F58C}" srcOrd="3" destOrd="0" parTransId="{D098E148-D96A-4EBB-B15E-001FFB98C901}" sibTransId="{1DFDA1C5-BBEF-4789-B0AD-E244572E8443}"/>
    <dgm:cxn modelId="{7C291509-B155-4CDB-94D1-96C217082996}" srcId="{D14A01E3-35AE-4763-82E5-EE10559C2A17}" destId="{E3402740-E18C-4AFE-B614-2677576DB508}" srcOrd="4" destOrd="0" parTransId="{B5FFA61B-54F0-4E94-9135-B29DA6613B55}" sibTransId="{0439C408-BBED-4122-9470-C2F68E90D204}"/>
    <dgm:cxn modelId="{2FA4A949-182B-4F1A-A36F-6AEF9B214167}" type="presParOf" srcId="{38E92A06-7105-4F50-BD6A-C95A0ED7F5E1}" destId="{B989CC15-AB5E-45C9-A9E8-ACA35D358F8F}" srcOrd="0" destOrd="0" presId="urn:microsoft.com/office/officeart/2005/8/layout/vProcess5"/>
    <dgm:cxn modelId="{1A067F8A-D443-41E1-99AC-8FF271A05E4E}" type="presParOf" srcId="{38E92A06-7105-4F50-BD6A-C95A0ED7F5E1}" destId="{8615A3B3-B4C1-43BE-940F-D24C02CAE425}" srcOrd="1" destOrd="0" presId="urn:microsoft.com/office/officeart/2005/8/layout/vProcess5"/>
    <dgm:cxn modelId="{3DE539C1-6AE4-48C6-AA73-551EAC05F1B5}" type="presParOf" srcId="{38E92A06-7105-4F50-BD6A-C95A0ED7F5E1}" destId="{2F0AA922-1764-4FF6-A79C-C7F365EFF3F1}" srcOrd="2" destOrd="0" presId="urn:microsoft.com/office/officeart/2005/8/layout/vProcess5"/>
    <dgm:cxn modelId="{34CDD20A-3B02-4F1F-BF36-AA37AB3FF708}" type="presParOf" srcId="{38E92A06-7105-4F50-BD6A-C95A0ED7F5E1}" destId="{227889F1-7047-4F61-953B-7654B3BF7AD5}" srcOrd="3" destOrd="0" presId="urn:microsoft.com/office/officeart/2005/8/layout/vProcess5"/>
    <dgm:cxn modelId="{64C900C2-14E6-4769-89DD-0F123FA7319D}" type="presParOf" srcId="{38E92A06-7105-4F50-BD6A-C95A0ED7F5E1}" destId="{8060CA90-CD22-41FA-99AA-C4ECDD6639EC}" srcOrd="4" destOrd="0" presId="urn:microsoft.com/office/officeart/2005/8/layout/vProcess5"/>
    <dgm:cxn modelId="{50E5F41C-6F84-471B-BA59-B15EAF1DABC1}" type="presParOf" srcId="{38E92A06-7105-4F50-BD6A-C95A0ED7F5E1}" destId="{62C00C28-8099-4C71-BD56-5CFC546958C0}" srcOrd="5" destOrd="0" presId="urn:microsoft.com/office/officeart/2005/8/layout/vProcess5"/>
    <dgm:cxn modelId="{643573A6-9AC7-48EA-A564-74389CC1913B}" type="presParOf" srcId="{38E92A06-7105-4F50-BD6A-C95A0ED7F5E1}" destId="{8D86AE24-BD0C-41FC-B0C4-5CFF29AE1327}" srcOrd="6" destOrd="0" presId="urn:microsoft.com/office/officeart/2005/8/layout/vProcess5"/>
    <dgm:cxn modelId="{2D59D369-0225-4ADA-BB26-B7755CBBEB1E}" type="presParOf" srcId="{38E92A06-7105-4F50-BD6A-C95A0ED7F5E1}" destId="{F966CF19-B813-4A68-B79D-13C2405C4089}" srcOrd="7" destOrd="0" presId="urn:microsoft.com/office/officeart/2005/8/layout/vProcess5"/>
    <dgm:cxn modelId="{C344CD17-BC6D-4A80-BE9A-319CE65653AC}" type="presParOf" srcId="{38E92A06-7105-4F50-BD6A-C95A0ED7F5E1}" destId="{32A88189-0496-4067-9DCF-50DAD19E0ADE}" srcOrd="8" destOrd="0" presId="urn:microsoft.com/office/officeart/2005/8/layout/vProcess5"/>
    <dgm:cxn modelId="{881862F4-C7CE-40AE-8A57-1A065C5C79A1}" type="presParOf" srcId="{38E92A06-7105-4F50-BD6A-C95A0ED7F5E1}" destId="{7C284BE7-6CD7-4023-8998-6B92D227100B}" srcOrd="9" destOrd="0" presId="urn:microsoft.com/office/officeart/2005/8/layout/vProcess5"/>
    <dgm:cxn modelId="{11B62DD7-4081-44C5-9C50-63F60406D426}" type="presParOf" srcId="{38E92A06-7105-4F50-BD6A-C95A0ED7F5E1}" destId="{1F685DD1-FA4F-46E1-9EE2-E950643B0E29}" srcOrd="10" destOrd="0" presId="urn:microsoft.com/office/officeart/2005/8/layout/vProcess5"/>
    <dgm:cxn modelId="{E96A6032-2AA5-48B0-96BB-5F52DF2C66AC}" type="presParOf" srcId="{38E92A06-7105-4F50-BD6A-C95A0ED7F5E1}" destId="{BE5747F1-3572-42D5-B418-AC86B164F916}" srcOrd="11" destOrd="0" presId="urn:microsoft.com/office/officeart/2005/8/layout/vProcess5"/>
    <dgm:cxn modelId="{37A219E8-C679-4F2F-B1A2-922DA1D2F390}" type="presParOf" srcId="{38E92A06-7105-4F50-BD6A-C95A0ED7F5E1}" destId="{609676AC-CF24-4162-9778-8F3F6D249148}" srcOrd="12" destOrd="0" presId="urn:microsoft.com/office/officeart/2005/8/layout/vProcess5"/>
    <dgm:cxn modelId="{1E50E57C-DB9B-46A4-BA1C-DADB5986A41E}" type="presParOf" srcId="{38E92A06-7105-4F50-BD6A-C95A0ED7F5E1}" destId="{919DA69C-F333-4CDF-A3D7-4928F574A401}" srcOrd="13" destOrd="0" presId="urn:microsoft.com/office/officeart/2005/8/layout/vProcess5"/>
    <dgm:cxn modelId="{7D74B9BE-18D8-4442-B905-E0D4172944E3}" type="presParOf" srcId="{38E92A06-7105-4F50-BD6A-C95A0ED7F5E1}" destId="{78D8A53E-5161-4CED-AE3F-131038B52A4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3CA4EBD-1D46-469E-8C48-FA7A5879CED6}"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79FA6D70-54AC-4966-BA82-E30C6A9328CC}">
      <dgm:prSet/>
      <dgm:spPr/>
      <dgm:t>
        <a:bodyPr/>
        <a:lstStyle/>
        <a:p>
          <a:pPr rtl="1"/>
          <a:r>
            <a:rPr lang="ar-BH" b="0" i="0" dirty="0"/>
            <a:t>كونستانتين سيديكايدس -عالِم نفس في جامعة ساوثهامبتون دورية “إيموشن” </a:t>
          </a:r>
          <a:r>
            <a:rPr lang="en-US" b="0" i="0" dirty="0"/>
            <a:t>Emotion- </a:t>
          </a:r>
          <a:r>
            <a:rPr lang="ar-BH" b="0" i="0" dirty="0"/>
            <a:t>هذا الأثر في دراسة أجراها في عام 2015.</a:t>
          </a:r>
          <a:endParaRPr lang="en-US" dirty="0"/>
        </a:p>
      </dgm:t>
    </dgm:pt>
    <dgm:pt modelId="{071C7781-F3F1-4689-BC99-F225F49B7833}" type="parTrans" cxnId="{2E2C7323-8129-4E85-BDE4-C0B265A5D664}">
      <dgm:prSet/>
      <dgm:spPr/>
      <dgm:t>
        <a:bodyPr/>
        <a:lstStyle/>
        <a:p>
          <a:endParaRPr lang="en-US"/>
        </a:p>
      </dgm:t>
    </dgm:pt>
    <dgm:pt modelId="{1BB81516-F3C2-4413-9DB4-4F99CF44982B}" type="sibTrans" cxnId="{2E2C7323-8129-4E85-BDE4-C0B265A5D664}">
      <dgm:prSet/>
      <dgm:spPr/>
      <dgm:t>
        <a:bodyPr/>
        <a:lstStyle/>
        <a:p>
          <a:endParaRPr lang="en-US"/>
        </a:p>
      </dgm:t>
    </dgm:pt>
    <dgm:pt modelId="{0B377932-E2C3-423E-B671-08D772909593}">
      <dgm:prSet/>
      <dgm:spPr/>
      <dgm:t>
        <a:bodyPr/>
        <a:lstStyle/>
        <a:p>
          <a:r>
            <a:rPr lang="ar-BH" b="0" i="0"/>
            <a:t>وجد الباحثون أن الشعور بالحنين للماضي يعزز من الإحساس بالاستمرارية الذاتية عن طريق زيادة الإحساس بالترابط الاجتماعي؛ </a:t>
          </a:r>
          <a:endParaRPr lang="en-US"/>
        </a:p>
      </dgm:t>
    </dgm:pt>
    <dgm:pt modelId="{1DA45115-A4BB-47F5-8D32-E6D210F280A6}" type="parTrans" cxnId="{72B70DDC-0EF1-4E18-AC12-88F6C502BF3B}">
      <dgm:prSet/>
      <dgm:spPr/>
      <dgm:t>
        <a:bodyPr/>
        <a:lstStyle/>
        <a:p>
          <a:endParaRPr lang="en-US"/>
        </a:p>
      </dgm:t>
    </dgm:pt>
    <dgm:pt modelId="{014BABC5-05B4-4B04-990B-A344AB0D240A}" type="sibTrans" cxnId="{72B70DDC-0EF1-4E18-AC12-88F6C502BF3B}">
      <dgm:prSet/>
      <dgm:spPr/>
      <dgm:t>
        <a:bodyPr/>
        <a:lstStyle/>
        <a:p>
          <a:endParaRPr lang="en-US"/>
        </a:p>
      </dgm:t>
    </dgm:pt>
    <dgm:pt modelId="{0689F369-3C0E-4577-8992-B99391AA8C49}">
      <dgm:prSet/>
      <dgm:spPr/>
      <dgm:t>
        <a:bodyPr/>
        <a:lstStyle/>
        <a:p>
          <a:r>
            <a:rPr lang="ar-BH" b="0" i="0"/>
            <a:t>الذكريات العاطفية غالبًا ما تضم أحباءنا، وهو ما يمكن أن يذكرنا بشبكة اجتماعية تمتد لتشمل الكثير من الناس عبر العديد من الفترات الزمنية.</a:t>
          </a:r>
          <a:endParaRPr lang="en-US"/>
        </a:p>
      </dgm:t>
    </dgm:pt>
    <dgm:pt modelId="{99F4E4EA-2586-4EF3-91CD-20A2DE8D304C}" type="parTrans" cxnId="{0F2118A9-49B8-45D9-9B84-721DC0A5B83F}">
      <dgm:prSet/>
      <dgm:spPr/>
      <dgm:t>
        <a:bodyPr/>
        <a:lstStyle/>
        <a:p>
          <a:endParaRPr lang="en-US"/>
        </a:p>
      </dgm:t>
    </dgm:pt>
    <dgm:pt modelId="{5D9663F0-5B10-4832-8E76-F2837D87405B}" type="sibTrans" cxnId="{0F2118A9-49B8-45D9-9B84-721DC0A5B83F}">
      <dgm:prSet/>
      <dgm:spPr/>
      <dgm:t>
        <a:bodyPr/>
        <a:lstStyle/>
        <a:p>
          <a:endParaRPr lang="en-US"/>
        </a:p>
      </dgm:t>
    </dgm:pt>
    <dgm:pt modelId="{577BA959-1E50-4C5B-8FD4-B70F4D4A4086}" type="pres">
      <dgm:prSet presAssocID="{C3CA4EBD-1D46-469E-8C48-FA7A5879CED6}" presName="outerComposite" presStyleCnt="0">
        <dgm:presLayoutVars>
          <dgm:chMax val="5"/>
          <dgm:dir/>
          <dgm:resizeHandles val="exact"/>
        </dgm:presLayoutVars>
      </dgm:prSet>
      <dgm:spPr/>
      <dgm:t>
        <a:bodyPr/>
        <a:lstStyle/>
        <a:p>
          <a:endParaRPr lang="en-US"/>
        </a:p>
      </dgm:t>
    </dgm:pt>
    <dgm:pt modelId="{4102756B-884B-4B04-835F-BEAA7273B378}" type="pres">
      <dgm:prSet presAssocID="{C3CA4EBD-1D46-469E-8C48-FA7A5879CED6}" presName="dummyMaxCanvas" presStyleCnt="0">
        <dgm:presLayoutVars/>
      </dgm:prSet>
      <dgm:spPr/>
    </dgm:pt>
    <dgm:pt modelId="{9EFB63E4-DD6C-426E-8A57-2646675DC07D}" type="pres">
      <dgm:prSet presAssocID="{C3CA4EBD-1D46-469E-8C48-FA7A5879CED6}" presName="ThreeNodes_1" presStyleLbl="node1" presStyleIdx="0" presStyleCnt="3">
        <dgm:presLayoutVars>
          <dgm:bulletEnabled val="1"/>
        </dgm:presLayoutVars>
      </dgm:prSet>
      <dgm:spPr/>
      <dgm:t>
        <a:bodyPr/>
        <a:lstStyle/>
        <a:p>
          <a:endParaRPr lang="en-US"/>
        </a:p>
      </dgm:t>
    </dgm:pt>
    <dgm:pt modelId="{0541886B-F397-4FE8-86E4-33222E2DB585}" type="pres">
      <dgm:prSet presAssocID="{C3CA4EBD-1D46-469E-8C48-FA7A5879CED6}" presName="ThreeNodes_2" presStyleLbl="node1" presStyleIdx="1" presStyleCnt="3">
        <dgm:presLayoutVars>
          <dgm:bulletEnabled val="1"/>
        </dgm:presLayoutVars>
      </dgm:prSet>
      <dgm:spPr/>
      <dgm:t>
        <a:bodyPr/>
        <a:lstStyle/>
        <a:p>
          <a:endParaRPr lang="en-US"/>
        </a:p>
      </dgm:t>
    </dgm:pt>
    <dgm:pt modelId="{7F3E8D9D-1006-4593-8479-E9738D91D7A0}" type="pres">
      <dgm:prSet presAssocID="{C3CA4EBD-1D46-469E-8C48-FA7A5879CED6}" presName="ThreeNodes_3" presStyleLbl="node1" presStyleIdx="2" presStyleCnt="3">
        <dgm:presLayoutVars>
          <dgm:bulletEnabled val="1"/>
        </dgm:presLayoutVars>
      </dgm:prSet>
      <dgm:spPr/>
      <dgm:t>
        <a:bodyPr/>
        <a:lstStyle/>
        <a:p>
          <a:endParaRPr lang="en-US"/>
        </a:p>
      </dgm:t>
    </dgm:pt>
    <dgm:pt modelId="{75096369-974F-4FD8-8AF8-3C2F761ACB3F}" type="pres">
      <dgm:prSet presAssocID="{C3CA4EBD-1D46-469E-8C48-FA7A5879CED6}" presName="ThreeConn_1-2" presStyleLbl="fgAccFollowNode1" presStyleIdx="0" presStyleCnt="2">
        <dgm:presLayoutVars>
          <dgm:bulletEnabled val="1"/>
        </dgm:presLayoutVars>
      </dgm:prSet>
      <dgm:spPr/>
      <dgm:t>
        <a:bodyPr/>
        <a:lstStyle/>
        <a:p>
          <a:endParaRPr lang="en-US"/>
        </a:p>
      </dgm:t>
    </dgm:pt>
    <dgm:pt modelId="{A36DA6A8-2B9E-462F-9CEC-D42AD899DF61}" type="pres">
      <dgm:prSet presAssocID="{C3CA4EBD-1D46-469E-8C48-FA7A5879CED6}" presName="ThreeConn_2-3" presStyleLbl="fgAccFollowNode1" presStyleIdx="1" presStyleCnt="2">
        <dgm:presLayoutVars>
          <dgm:bulletEnabled val="1"/>
        </dgm:presLayoutVars>
      </dgm:prSet>
      <dgm:spPr/>
      <dgm:t>
        <a:bodyPr/>
        <a:lstStyle/>
        <a:p>
          <a:endParaRPr lang="en-US"/>
        </a:p>
      </dgm:t>
    </dgm:pt>
    <dgm:pt modelId="{576F029F-1C71-4C10-9E32-A08DE4FD4643}" type="pres">
      <dgm:prSet presAssocID="{C3CA4EBD-1D46-469E-8C48-FA7A5879CED6}" presName="ThreeNodes_1_text" presStyleLbl="node1" presStyleIdx="2" presStyleCnt="3">
        <dgm:presLayoutVars>
          <dgm:bulletEnabled val="1"/>
        </dgm:presLayoutVars>
      </dgm:prSet>
      <dgm:spPr/>
      <dgm:t>
        <a:bodyPr/>
        <a:lstStyle/>
        <a:p>
          <a:endParaRPr lang="en-US"/>
        </a:p>
      </dgm:t>
    </dgm:pt>
    <dgm:pt modelId="{4E65AD16-11EF-464E-B0C6-2AF6E7362EFB}" type="pres">
      <dgm:prSet presAssocID="{C3CA4EBD-1D46-469E-8C48-FA7A5879CED6}" presName="ThreeNodes_2_text" presStyleLbl="node1" presStyleIdx="2" presStyleCnt="3">
        <dgm:presLayoutVars>
          <dgm:bulletEnabled val="1"/>
        </dgm:presLayoutVars>
      </dgm:prSet>
      <dgm:spPr/>
      <dgm:t>
        <a:bodyPr/>
        <a:lstStyle/>
        <a:p>
          <a:endParaRPr lang="en-US"/>
        </a:p>
      </dgm:t>
    </dgm:pt>
    <dgm:pt modelId="{CBFF2C32-EDB3-46AB-8D06-13FD74CDA1D6}" type="pres">
      <dgm:prSet presAssocID="{C3CA4EBD-1D46-469E-8C48-FA7A5879CED6}" presName="ThreeNodes_3_text" presStyleLbl="node1" presStyleIdx="2" presStyleCnt="3">
        <dgm:presLayoutVars>
          <dgm:bulletEnabled val="1"/>
        </dgm:presLayoutVars>
      </dgm:prSet>
      <dgm:spPr/>
      <dgm:t>
        <a:bodyPr/>
        <a:lstStyle/>
        <a:p>
          <a:endParaRPr lang="en-US"/>
        </a:p>
      </dgm:t>
    </dgm:pt>
  </dgm:ptLst>
  <dgm:cxnLst>
    <dgm:cxn modelId="{2E2C7323-8129-4E85-BDE4-C0B265A5D664}" srcId="{C3CA4EBD-1D46-469E-8C48-FA7A5879CED6}" destId="{79FA6D70-54AC-4966-BA82-E30C6A9328CC}" srcOrd="0" destOrd="0" parTransId="{071C7781-F3F1-4689-BC99-F225F49B7833}" sibTransId="{1BB81516-F3C2-4413-9DB4-4F99CF44982B}"/>
    <dgm:cxn modelId="{0F2118A9-49B8-45D9-9B84-721DC0A5B83F}" srcId="{C3CA4EBD-1D46-469E-8C48-FA7A5879CED6}" destId="{0689F369-3C0E-4577-8992-B99391AA8C49}" srcOrd="2" destOrd="0" parTransId="{99F4E4EA-2586-4EF3-91CD-20A2DE8D304C}" sibTransId="{5D9663F0-5B10-4832-8E76-F2837D87405B}"/>
    <dgm:cxn modelId="{8B40BC76-6A47-492D-BC18-8A7356392FE4}" type="presOf" srcId="{79FA6D70-54AC-4966-BA82-E30C6A9328CC}" destId="{9EFB63E4-DD6C-426E-8A57-2646675DC07D}" srcOrd="0" destOrd="0" presId="urn:microsoft.com/office/officeart/2005/8/layout/vProcess5"/>
    <dgm:cxn modelId="{A6F9157B-E9D5-45B0-BEC6-EF301C76454E}" type="presOf" srcId="{0B377932-E2C3-423E-B671-08D772909593}" destId="{4E65AD16-11EF-464E-B0C6-2AF6E7362EFB}" srcOrd="1" destOrd="0" presId="urn:microsoft.com/office/officeart/2005/8/layout/vProcess5"/>
    <dgm:cxn modelId="{D3C8CC12-8B75-4A73-88AD-7A9910D816CF}" type="presOf" srcId="{C3CA4EBD-1D46-469E-8C48-FA7A5879CED6}" destId="{577BA959-1E50-4C5B-8FD4-B70F4D4A4086}" srcOrd="0" destOrd="0" presId="urn:microsoft.com/office/officeart/2005/8/layout/vProcess5"/>
    <dgm:cxn modelId="{72B70DDC-0EF1-4E18-AC12-88F6C502BF3B}" srcId="{C3CA4EBD-1D46-469E-8C48-FA7A5879CED6}" destId="{0B377932-E2C3-423E-B671-08D772909593}" srcOrd="1" destOrd="0" parTransId="{1DA45115-A4BB-47F5-8D32-E6D210F280A6}" sibTransId="{014BABC5-05B4-4B04-990B-A344AB0D240A}"/>
    <dgm:cxn modelId="{90821D6B-B1E9-40F5-B85D-30002C3AB47D}" type="presOf" srcId="{1BB81516-F3C2-4413-9DB4-4F99CF44982B}" destId="{75096369-974F-4FD8-8AF8-3C2F761ACB3F}" srcOrd="0" destOrd="0" presId="urn:microsoft.com/office/officeart/2005/8/layout/vProcess5"/>
    <dgm:cxn modelId="{735925E3-2278-4758-A3B9-A1CB4F612EB5}" type="presOf" srcId="{014BABC5-05B4-4B04-990B-A344AB0D240A}" destId="{A36DA6A8-2B9E-462F-9CEC-D42AD899DF61}" srcOrd="0" destOrd="0" presId="urn:microsoft.com/office/officeart/2005/8/layout/vProcess5"/>
    <dgm:cxn modelId="{11F494A4-C391-4392-A339-9CA289F2ED2C}" type="presOf" srcId="{79FA6D70-54AC-4966-BA82-E30C6A9328CC}" destId="{576F029F-1C71-4C10-9E32-A08DE4FD4643}" srcOrd="1" destOrd="0" presId="urn:microsoft.com/office/officeart/2005/8/layout/vProcess5"/>
    <dgm:cxn modelId="{A892EE6B-BA76-4C88-8FDC-15ABD4A7219E}" type="presOf" srcId="{0689F369-3C0E-4577-8992-B99391AA8C49}" destId="{7F3E8D9D-1006-4593-8479-E9738D91D7A0}" srcOrd="0" destOrd="0" presId="urn:microsoft.com/office/officeart/2005/8/layout/vProcess5"/>
    <dgm:cxn modelId="{7F82288E-E562-4BC2-9EF4-44788ECCBDE6}" type="presOf" srcId="{0689F369-3C0E-4577-8992-B99391AA8C49}" destId="{CBFF2C32-EDB3-46AB-8D06-13FD74CDA1D6}" srcOrd="1" destOrd="0" presId="urn:microsoft.com/office/officeart/2005/8/layout/vProcess5"/>
    <dgm:cxn modelId="{73375890-80E1-49B7-9B2B-BC4C199F5F74}" type="presOf" srcId="{0B377932-E2C3-423E-B671-08D772909593}" destId="{0541886B-F397-4FE8-86E4-33222E2DB585}" srcOrd="0" destOrd="0" presId="urn:microsoft.com/office/officeart/2005/8/layout/vProcess5"/>
    <dgm:cxn modelId="{F3ED1667-CDDE-43CE-9366-AD5B35BB3E20}" type="presParOf" srcId="{577BA959-1E50-4C5B-8FD4-B70F4D4A4086}" destId="{4102756B-884B-4B04-835F-BEAA7273B378}" srcOrd="0" destOrd="0" presId="urn:microsoft.com/office/officeart/2005/8/layout/vProcess5"/>
    <dgm:cxn modelId="{CD0A2EE4-DFEE-4396-9AC3-34BE65198220}" type="presParOf" srcId="{577BA959-1E50-4C5B-8FD4-B70F4D4A4086}" destId="{9EFB63E4-DD6C-426E-8A57-2646675DC07D}" srcOrd="1" destOrd="0" presId="urn:microsoft.com/office/officeart/2005/8/layout/vProcess5"/>
    <dgm:cxn modelId="{18447318-A336-4867-B4DF-79047BFA9E54}" type="presParOf" srcId="{577BA959-1E50-4C5B-8FD4-B70F4D4A4086}" destId="{0541886B-F397-4FE8-86E4-33222E2DB585}" srcOrd="2" destOrd="0" presId="urn:microsoft.com/office/officeart/2005/8/layout/vProcess5"/>
    <dgm:cxn modelId="{5E91744A-F813-4968-8F7C-3EA03272E04B}" type="presParOf" srcId="{577BA959-1E50-4C5B-8FD4-B70F4D4A4086}" destId="{7F3E8D9D-1006-4593-8479-E9738D91D7A0}" srcOrd="3" destOrd="0" presId="urn:microsoft.com/office/officeart/2005/8/layout/vProcess5"/>
    <dgm:cxn modelId="{5D304726-8E8E-4451-BC70-2500C7D77F0A}" type="presParOf" srcId="{577BA959-1E50-4C5B-8FD4-B70F4D4A4086}" destId="{75096369-974F-4FD8-8AF8-3C2F761ACB3F}" srcOrd="4" destOrd="0" presId="urn:microsoft.com/office/officeart/2005/8/layout/vProcess5"/>
    <dgm:cxn modelId="{9B5EF3EA-136D-4FC4-A81C-418FD59F9A55}" type="presParOf" srcId="{577BA959-1E50-4C5B-8FD4-B70F4D4A4086}" destId="{A36DA6A8-2B9E-462F-9CEC-D42AD899DF61}" srcOrd="5" destOrd="0" presId="urn:microsoft.com/office/officeart/2005/8/layout/vProcess5"/>
    <dgm:cxn modelId="{C65F83B9-35E3-479F-BCE1-42F6AA28AF94}" type="presParOf" srcId="{577BA959-1E50-4C5B-8FD4-B70F4D4A4086}" destId="{576F029F-1C71-4C10-9E32-A08DE4FD4643}" srcOrd="6" destOrd="0" presId="urn:microsoft.com/office/officeart/2005/8/layout/vProcess5"/>
    <dgm:cxn modelId="{DF495FED-97D7-4B80-A589-48177741D5C7}" type="presParOf" srcId="{577BA959-1E50-4C5B-8FD4-B70F4D4A4086}" destId="{4E65AD16-11EF-464E-B0C6-2AF6E7362EFB}" srcOrd="7" destOrd="0" presId="urn:microsoft.com/office/officeart/2005/8/layout/vProcess5"/>
    <dgm:cxn modelId="{F89DBE84-6CAD-4278-9CF3-5C6F7B14FF39}" type="presParOf" srcId="{577BA959-1E50-4C5B-8FD4-B70F4D4A4086}" destId="{CBFF2C32-EDB3-46AB-8D06-13FD74CDA1D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A3FE258-9FA5-4A9B-958F-C9B66378407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D694B5F-CE1E-47A3-AD52-FFEBC92A3E14}">
      <dgm:prSet/>
      <dgm:spPr/>
      <dgm:t>
        <a:bodyPr/>
        <a:lstStyle/>
        <a:p>
          <a:r>
            <a:rPr lang="ar-BH" b="0" i="0"/>
            <a:t>أن هناك الكثير من الطرق التي يشعر الناس من خلالها بالحنين للماضي؛</a:t>
          </a:r>
          <a:endParaRPr lang="en-US"/>
        </a:p>
      </dgm:t>
    </dgm:pt>
    <dgm:pt modelId="{4769D2C6-4753-405D-A336-F48D48944374}" type="parTrans" cxnId="{08ACE746-B5EC-427F-90E5-64F91D4E8438}">
      <dgm:prSet/>
      <dgm:spPr/>
      <dgm:t>
        <a:bodyPr/>
        <a:lstStyle/>
        <a:p>
          <a:endParaRPr lang="en-US"/>
        </a:p>
      </dgm:t>
    </dgm:pt>
    <dgm:pt modelId="{B7BA501D-0BA1-41B4-9E78-79FCCB374669}" type="sibTrans" cxnId="{08ACE746-B5EC-427F-90E5-64F91D4E8438}">
      <dgm:prSet/>
      <dgm:spPr/>
      <dgm:t>
        <a:bodyPr/>
        <a:lstStyle/>
        <a:p>
          <a:endParaRPr lang="en-US"/>
        </a:p>
      </dgm:t>
    </dgm:pt>
    <dgm:pt modelId="{4FE036AD-CFBC-4D6B-A97A-2CE6FF8C3E72}">
      <dgm:prSet/>
      <dgm:spPr/>
      <dgm:t>
        <a:bodyPr/>
        <a:lstStyle/>
        <a:p>
          <a:r>
            <a:rPr lang="ar-BH" b="0" i="0"/>
            <a:t>ومنها النظر إلى الصور أو طهي وجبات معينة أو مشاركة قصص الذكريات </a:t>
          </a:r>
          <a:endParaRPr lang="en-US"/>
        </a:p>
      </dgm:t>
    </dgm:pt>
    <dgm:pt modelId="{B60376A5-00DF-4598-A871-6AC6F34A3B07}" type="parTrans" cxnId="{23C479D0-A7C6-4E43-BBCE-82E2C76021E6}">
      <dgm:prSet/>
      <dgm:spPr/>
      <dgm:t>
        <a:bodyPr/>
        <a:lstStyle/>
        <a:p>
          <a:endParaRPr lang="en-US"/>
        </a:p>
      </dgm:t>
    </dgm:pt>
    <dgm:pt modelId="{5F87E2D2-6F69-426C-8814-0EFDD2BBB285}" type="sibTrans" cxnId="{23C479D0-A7C6-4E43-BBCE-82E2C76021E6}">
      <dgm:prSet/>
      <dgm:spPr/>
      <dgm:t>
        <a:bodyPr/>
        <a:lstStyle/>
        <a:p>
          <a:endParaRPr lang="en-US"/>
        </a:p>
      </dgm:t>
    </dgm:pt>
    <dgm:pt modelId="{BB06E148-22A1-4445-86CA-47AF9534DF92}" type="pres">
      <dgm:prSet presAssocID="{4A3FE258-9FA5-4A9B-958F-C9B663784071}" presName="linear" presStyleCnt="0">
        <dgm:presLayoutVars>
          <dgm:animLvl val="lvl"/>
          <dgm:resizeHandles val="exact"/>
        </dgm:presLayoutVars>
      </dgm:prSet>
      <dgm:spPr/>
      <dgm:t>
        <a:bodyPr/>
        <a:lstStyle/>
        <a:p>
          <a:endParaRPr lang="en-US"/>
        </a:p>
      </dgm:t>
    </dgm:pt>
    <dgm:pt modelId="{930D584B-6A13-4B75-AE42-B387B0000B4A}" type="pres">
      <dgm:prSet presAssocID="{5D694B5F-CE1E-47A3-AD52-FFEBC92A3E14}" presName="parentText" presStyleLbl="node1" presStyleIdx="0" presStyleCnt="2">
        <dgm:presLayoutVars>
          <dgm:chMax val="0"/>
          <dgm:bulletEnabled val="1"/>
        </dgm:presLayoutVars>
      </dgm:prSet>
      <dgm:spPr/>
      <dgm:t>
        <a:bodyPr/>
        <a:lstStyle/>
        <a:p>
          <a:endParaRPr lang="en-US"/>
        </a:p>
      </dgm:t>
    </dgm:pt>
    <dgm:pt modelId="{B0619575-7F86-49A7-9AB7-54ACDF1A8D95}" type="pres">
      <dgm:prSet presAssocID="{B7BA501D-0BA1-41B4-9E78-79FCCB374669}" presName="spacer" presStyleCnt="0"/>
      <dgm:spPr/>
    </dgm:pt>
    <dgm:pt modelId="{5B91A3C8-65A3-4026-B809-80F49A1D3B74}" type="pres">
      <dgm:prSet presAssocID="{4FE036AD-CFBC-4D6B-A97A-2CE6FF8C3E72}" presName="parentText" presStyleLbl="node1" presStyleIdx="1" presStyleCnt="2">
        <dgm:presLayoutVars>
          <dgm:chMax val="0"/>
          <dgm:bulletEnabled val="1"/>
        </dgm:presLayoutVars>
      </dgm:prSet>
      <dgm:spPr/>
      <dgm:t>
        <a:bodyPr/>
        <a:lstStyle/>
        <a:p>
          <a:endParaRPr lang="en-US"/>
        </a:p>
      </dgm:t>
    </dgm:pt>
  </dgm:ptLst>
  <dgm:cxnLst>
    <dgm:cxn modelId="{D9ED027F-E98D-4ADE-9679-F240812E5723}" type="presOf" srcId="{4A3FE258-9FA5-4A9B-958F-C9B663784071}" destId="{BB06E148-22A1-4445-86CA-47AF9534DF92}" srcOrd="0" destOrd="0" presId="urn:microsoft.com/office/officeart/2005/8/layout/vList2"/>
    <dgm:cxn modelId="{5B3CE6F8-3086-44C6-93FA-4A41A5E8DEF4}" type="presOf" srcId="{5D694B5F-CE1E-47A3-AD52-FFEBC92A3E14}" destId="{930D584B-6A13-4B75-AE42-B387B0000B4A}" srcOrd="0" destOrd="0" presId="urn:microsoft.com/office/officeart/2005/8/layout/vList2"/>
    <dgm:cxn modelId="{08ACE746-B5EC-427F-90E5-64F91D4E8438}" srcId="{4A3FE258-9FA5-4A9B-958F-C9B663784071}" destId="{5D694B5F-CE1E-47A3-AD52-FFEBC92A3E14}" srcOrd="0" destOrd="0" parTransId="{4769D2C6-4753-405D-A336-F48D48944374}" sibTransId="{B7BA501D-0BA1-41B4-9E78-79FCCB374669}"/>
    <dgm:cxn modelId="{90D482CE-03F8-4FB1-99D8-4A5796E43631}" type="presOf" srcId="{4FE036AD-CFBC-4D6B-A97A-2CE6FF8C3E72}" destId="{5B91A3C8-65A3-4026-B809-80F49A1D3B74}" srcOrd="0" destOrd="0" presId="urn:microsoft.com/office/officeart/2005/8/layout/vList2"/>
    <dgm:cxn modelId="{23C479D0-A7C6-4E43-BBCE-82E2C76021E6}" srcId="{4A3FE258-9FA5-4A9B-958F-C9B663784071}" destId="{4FE036AD-CFBC-4D6B-A97A-2CE6FF8C3E72}" srcOrd="1" destOrd="0" parTransId="{B60376A5-00DF-4598-A871-6AC6F34A3B07}" sibTransId="{5F87E2D2-6F69-426C-8814-0EFDD2BBB285}"/>
    <dgm:cxn modelId="{F52B281D-0CE8-459D-AC51-531DD873AD80}" type="presParOf" srcId="{BB06E148-22A1-4445-86CA-47AF9534DF92}" destId="{930D584B-6A13-4B75-AE42-B387B0000B4A}" srcOrd="0" destOrd="0" presId="urn:microsoft.com/office/officeart/2005/8/layout/vList2"/>
    <dgm:cxn modelId="{18B704F3-FB38-47C7-8F86-AD3BED3990F3}" type="presParOf" srcId="{BB06E148-22A1-4445-86CA-47AF9534DF92}" destId="{B0619575-7F86-49A7-9AB7-54ACDF1A8D95}" srcOrd="1" destOrd="0" presId="urn:microsoft.com/office/officeart/2005/8/layout/vList2"/>
    <dgm:cxn modelId="{4F506981-1E90-4D07-A303-FF3EF9378506}" type="presParOf" srcId="{BB06E148-22A1-4445-86CA-47AF9534DF92}" destId="{5B91A3C8-65A3-4026-B809-80F49A1D3B7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290AFB5-3A28-428F-9B75-337F3D47D11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2ADC9E5-0408-4D47-94CF-38582749183F}">
      <dgm:prSet/>
      <dgm:spPr/>
      <dgm:t>
        <a:bodyPr/>
        <a:lstStyle/>
        <a:p>
          <a:r>
            <a:rPr lang="ar-BH"/>
            <a:t>“استجابة مناعية نفسية، تحدث عندما تواجهك بعض عقبات الحياة”.</a:t>
          </a:r>
          <a:endParaRPr lang="en-US"/>
        </a:p>
      </dgm:t>
    </dgm:pt>
    <dgm:pt modelId="{5F250F11-3EBC-4B6F-86C2-B91EDAE33168}" type="parTrans" cxnId="{A9FC0983-CC4C-4CD9-947A-90A4369BD29B}">
      <dgm:prSet/>
      <dgm:spPr/>
      <dgm:t>
        <a:bodyPr/>
        <a:lstStyle/>
        <a:p>
          <a:endParaRPr lang="en-US"/>
        </a:p>
      </dgm:t>
    </dgm:pt>
    <dgm:pt modelId="{C5794956-31F9-4CA7-B897-91E0D5B3D76E}" type="sibTrans" cxnId="{A9FC0983-CC4C-4CD9-947A-90A4369BD29B}">
      <dgm:prSet/>
      <dgm:spPr/>
      <dgm:t>
        <a:bodyPr/>
        <a:lstStyle/>
        <a:p>
          <a:endParaRPr lang="en-US"/>
        </a:p>
      </dgm:t>
    </dgm:pt>
    <dgm:pt modelId="{95AAAD1B-14C7-48AA-9BAA-2DE7ABD9A44D}">
      <dgm:prSet/>
      <dgm:spPr/>
      <dgm:t>
        <a:bodyPr/>
        <a:lstStyle/>
        <a:p>
          <a:r>
            <a:rPr lang="ar-BH"/>
            <a:t>لذا إذا شعرت بأنك مضطرب قليلاً في موسم الأعياد، </a:t>
          </a:r>
          <a:endParaRPr lang="en-US"/>
        </a:p>
      </dgm:t>
    </dgm:pt>
    <dgm:pt modelId="{47600038-5A9A-46D1-A237-717A82503E58}" type="parTrans" cxnId="{39151828-4DDE-4442-8F4B-857C420ED3C6}">
      <dgm:prSet/>
      <dgm:spPr/>
      <dgm:t>
        <a:bodyPr/>
        <a:lstStyle/>
        <a:p>
          <a:endParaRPr lang="en-US"/>
        </a:p>
      </dgm:t>
    </dgm:pt>
    <dgm:pt modelId="{CD511213-29CA-4692-853A-C1B27613B9A4}" type="sibTrans" cxnId="{39151828-4DDE-4442-8F4B-857C420ED3C6}">
      <dgm:prSet/>
      <dgm:spPr/>
      <dgm:t>
        <a:bodyPr/>
        <a:lstStyle/>
        <a:p>
          <a:endParaRPr lang="en-US"/>
        </a:p>
      </dgm:t>
    </dgm:pt>
    <dgm:pt modelId="{3FC1BB60-9F2B-4649-A067-D367603D3D08}">
      <dgm:prSet/>
      <dgm:spPr/>
      <dgm:t>
        <a:bodyPr/>
        <a:lstStyle/>
        <a:p>
          <a:r>
            <a:rPr lang="ar-BH"/>
            <a:t>اصطحب نفسك في رحلة إلى الماضي مستعينًا بألبوم صور الذكريات.</a:t>
          </a:r>
          <a:endParaRPr lang="en-US"/>
        </a:p>
      </dgm:t>
    </dgm:pt>
    <dgm:pt modelId="{5D39BC84-CEB2-424C-A892-A7558A8480B9}" type="parTrans" cxnId="{DD972439-BC67-4708-8C61-AA28542312CE}">
      <dgm:prSet/>
      <dgm:spPr/>
      <dgm:t>
        <a:bodyPr/>
        <a:lstStyle/>
        <a:p>
          <a:endParaRPr lang="en-US"/>
        </a:p>
      </dgm:t>
    </dgm:pt>
    <dgm:pt modelId="{BD17BBCD-806F-4DCE-B2C0-473FEE799209}" type="sibTrans" cxnId="{DD972439-BC67-4708-8C61-AA28542312CE}">
      <dgm:prSet/>
      <dgm:spPr/>
      <dgm:t>
        <a:bodyPr/>
        <a:lstStyle/>
        <a:p>
          <a:endParaRPr lang="en-US"/>
        </a:p>
      </dgm:t>
    </dgm:pt>
    <dgm:pt modelId="{643F814B-4277-4F82-B4BB-433A76F2F22A}" type="pres">
      <dgm:prSet presAssocID="{C290AFB5-3A28-428F-9B75-337F3D47D118}" presName="linear" presStyleCnt="0">
        <dgm:presLayoutVars>
          <dgm:animLvl val="lvl"/>
          <dgm:resizeHandles val="exact"/>
        </dgm:presLayoutVars>
      </dgm:prSet>
      <dgm:spPr/>
      <dgm:t>
        <a:bodyPr/>
        <a:lstStyle/>
        <a:p>
          <a:endParaRPr lang="en-US"/>
        </a:p>
      </dgm:t>
    </dgm:pt>
    <dgm:pt modelId="{1BD29597-7C09-4B49-A690-E4DF286EF278}" type="pres">
      <dgm:prSet presAssocID="{B2ADC9E5-0408-4D47-94CF-38582749183F}" presName="parentText" presStyleLbl="node1" presStyleIdx="0" presStyleCnt="3">
        <dgm:presLayoutVars>
          <dgm:chMax val="0"/>
          <dgm:bulletEnabled val="1"/>
        </dgm:presLayoutVars>
      </dgm:prSet>
      <dgm:spPr/>
      <dgm:t>
        <a:bodyPr/>
        <a:lstStyle/>
        <a:p>
          <a:endParaRPr lang="en-US"/>
        </a:p>
      </dgm:t>
    </dgm:pt>
    <dgm:pt modelId="{3E0DFAAF-9B1D-4ECA-934F-65CBA9E78376}" type="pres">
      <dgm:prSet presAssocID="{C5794956-31F9-4CA7-B897-91E0D5B3D76E}" presName="spacer" presStyleCnt="0"/>
      <dgm:spPr/>
    </dgm:pt>
    <dgm:pt modelId="{ACF723FD-6CC5-496D-9BC7-7CCE86316CDC}" type="pres">
      <dgm:prSet presAssocID="{95AAAD1B-14C7-48AA-9BAA-2DE7ABD9A44D}" presName="parentText" presStyleLbl="node1" presStyleIdx="1" presStyleCnt="3">
        <dgm:presLayoutVars>
          <dgm:chMax val="0"/>
          <dgm:bulletEnabled val="1"/>
        </dgm:presLayoutVars>
      </dgm:prSet>
      <dgm:spPr/>
      <dgm:t>
        <a:bodyPr/>
        <a:lstStyle/>
        <a:p>
          <a:endParaRPr lang="en-US"/>
        </a:p>
      </dgm:t>
    </dgm:pt>
    <dgm:pt modelId="{07C34BE1-2CE3-46F8-B0FA-AD43CBE272B5}" type="pres">
      <dgm:prSet presAssocID="{CD511213-29CA-4692-853A-C1B27613B9A4}" presName="spacer" presStyleCnt="0"/>
      <dgm:spPr/>
    </dgm:pt>
    <dgm:pt modelId="{5866D574-0882-4716-9B60-B420927F7EFE}" type="pres">
      <dgm:prSet presAssocID="{3FC1BB60-9F2B-4649-A067-D367603D3D08}" presName="parentText" presStyleLbl="node1" presStyleIdx="2" presStyleCnt="3">
        <dgm:presLayoutVars>
          <dgm:chMax val="0"/>
          <dgm:bulletEnabled val="1"/>
        </dgm:presLayoutVars>
      </dgm:prSet>
      <dgm:spPr/>
      <dgm:t>
        <a:bodyPr/>
        <a:lstStyle/>
        <a:p>
          <a:endParaRPr lang="en-US"/>
        </a:p>
      </dgm:t>
    </dgm:pt>
  </dgm:ptLst>
  <dgm:cxnLst>
    <dgm:cxn modelId="{3F0FFF33-00CC-47CA-9E00-961FC489F6E1}" type="presOf" srcId="{C290AFB5-3A28-428F-9B75-337F3D47D118}" destId="{643F814B-4277-4F82-B4BB-433A76F2F22A}" srcOrd="0" destOrd="0" presId="urn:microsoft.com/office/officeart/2005/8/layout/vList2"/>
    <dgm:cxn modelId="{DD972439-BC67-4708-8C61-AA28542312CE}" srcId="{C290AFB5-3A28-428F-9B75-337F3D47D118}" destId="{3FC1BB60-9F2B-4649-A067-D367603D3D08}" srcOrd="2" destOrd="0" parTransId="{5D39BC84-CEB2-424C-A892-A7558A8480B9}" sibTransId="{BD17BBCD-806F-4DCE-B2C0-473FEE799209}"/>
    <dgm:cxn modelId="{58B2B4BC-2585-4946-96DD-36949296737D}" type="presOf" srcId="{B2ADC9E5-0408-4D47-94CF-38582749183F}" destId="{1BD29597-7C09-4B49-A690-E4DF286EF278}" srcOrd="0" destOrd="0" presId="urn:microsoft.com/office/officeart/2005/8/layout/vList2"/>
    <dgm:cxn modelId="{39151828-4DDE-4442-8F4B-857C420ED3C6}" srcId="{C290AFB5-3A28-428F-9B75-337F3D47D118}" destId="{95AAAD1B-14C7-48AA-9BAA-2DE7ABD9A44D}" srcOrd="1" destOrd="0" parTransId="{47600038-5A9A-46D1-A237-717A82503E58}" sibTransId="{CD511213-29CA-4692-853A-C1B27613B9A4}"/>
    <dgm:cxn modelId="{A9FC0983-CC4C-4CD9-947A-90A4369BD29B}" srcId="{C290AFB5-3A28-428F-9B75-337F3D47D118}" destId="{B2ADC9E5-0408-4D47-94CF-38582749183F}" srcOrd="0" destOrd="0" parTransId="{5F250F11-3EBC-4B6F-86C2-B91EDAE33168}" sibTransId="{C5794956-31F9-4CA7-B897-91E0D5B3D76E}"/>
    <dgm:cxn modelId="{60BF2C2B-D0DE-4C13-B65F-02935C2DAA25}" type="presOf" srcId="{3FC1BB60-9F2B-4649-A067-D367603D3D08}" destId="{5866D574-0882-4716-9B60-B420927F7EFE}" srcOrd="0" destOrd="0" presId="urn:microsoft.com/office/officeart/2005/8/layout/vList2"/>
    <dgm:cxn modelId="{82276A53-017E-4D08-A8E2-FF5951157545}" type="presOf" srcId="{95AAAD1B-14C7-48AA-9BAA-2DE7ABD9A44D}" destId="{ACF723FD-6CC5-496D-9BC7-7CCE86316CDC}" srcOrd="0" destOrd="0" presId="urn:microsoft.com/office/officeart/2005/8/layout/vList2"/>
    <dgm:cxn modelId="{C6C82FED-850C-4BD7-AFAA-523C3197D7F9}" type="presParOf" srcId="{643F814B-4277-4F82-B4BB-433A76F2F22A}" destId="{1BD29597-7C09-4B49-A690-E4DF286EF278}" srcOrd="0" destOrd="0" presId="urn:microsoft.com/office/officeart/2005/8/layout/vList2"/>
    <dgm:cxn modelId="{832CB615-702D-4542-B0FD-83BC6A0BFAB7}" type="presParOf" srcId="{643F814B-4277-4F82-B4BB-433A76F2F22A}" destId="{3E0DFAAF-9B1D-4ECA-934F-65CBA9E78376}" srcOrd="1" destOrd="0" presId="urn:microsoft.com/office/officeart/2005/8/layout/vList2"/>
    <dgm:cxn modelId="{33735C41-B1C1-4719-8613-CD76845DC474}" type="presParOf" srcId="{643F814B-4277-4F82-B4BB-433A76F2F22A}" destId="{ACF723FD-6CC5-496D-9BC7-7CCE86316CDC}" srcOrd="2" destOrd="0" presId="urn:microsoft.com/office/officeart/2005/8/layout/vList2"/>
    <dgm:cxn modelId="{FA9FE8C2-F339-4D6B-91E7-606F38C5E6AC}" type="presParOf" srcId="{643F814B-4277-4F82-B4BB-433A76F2F22A}" destId="{07C34BE1-2CE3-46F8-B0FA-AD43CBE272B5}" srcOrd="3" destOrd="0" presId="urn:microsoft.com/office/officeart/2005/8/layout/vList2"/>
    <dgm:cxn modelId="{DBBDB98D-6837-4BE6-8280-30B33FBFF704}" type="presParOf" srcId="{643F814B-4277-4F82-B4BB-433A76F2F22A}" destId="{5866D574-0882-4716-9B60-B420927F7EF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F4B75A9-910B-4968-BFC0-9FDB90DC4F86}"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0A25E41C-903A-4105-B207-4076705C1A3B}">
      <dgm:prSet/>
      <dgm:spPr/>
      <dgm:t>
        <a:bodyPr/>
        <a:lstStyle/>
        <a:p>
          <a:r>
            <a:rPr lang="ar-BH"/>
            <a:t>جامعة ساري (في غلدفورد جنوب لندن)، </a:t>
          </a:r>
          <a:endParaRPr lang="en-US"/>
        </a:p>
      </dgm:t>
    </dgm:pt>
    <dgm:pt modelId="{F18DFD19-3812-453E-9CDF-4877CFAE86A5}" type="parTrans" cxnId="{6507A1E0-D875-4B97-8DFB-11B84E3189CA}">
      <dgm:prSet/>
      <dgm:spPr/>
      <dgm:t>
        <a:bodyPr/>
        <a:lstStyle/>
        <a:p>
          <a:endParaRPr lang="en-US"/>
        </a:p>
      </dgm:t>
    </dgm:pt>
    <dgm:pt modelId="{D23CD888-DC85-4A89-B1FC-6C2C01E1DCA8}" type="sibTrans" cxnId="{6507A1E0-D875-4B97-8DFB-11B84E3189CA}">
      <dgm:prSet/>
      <dgm:spPr/>
      <dgm:t>
        <a:bodyPr/>
        <a:lstStyle/>
        <a:p>
          <a:endParaRPr lang="en-US"/>
        </a:p>
      </dgm:t>
    </dgm:pt>
    <dgm:pt modelId="{63146774-97C4-449F-9204-A70EFCA5CED2}">
      <dgm:prSet/>
      <dgm:spPr/>
      <dgm:t>
        <a:bodyPr/>
        <a:lstStyle/>
        <a:p>
          <a:r>
            <a:rPr lang="ar-BH"/>
            <a:t>الحنين إلى الماضي يعطي شحنة إيجابية لدماغ الإنسان على اعتبار أنه يحرك عواطفهم.</a:t>
          </a:r>
          <a:endParaRPr lang="en-US"/>
        </a:p>
      </dgm:t>
    </dgm:pt>
    <dgm:pt modelId="{CBD6F5DA-9B2B-4794-A781-1B56275DA257}" type="parTrans" cxnId="{DDFF1BD3-4CE1-4D39-AB37-0B8BE373AA0D}">
      <dgm:prSet/>
      <dgm:spPr/>
      <dgm:t>
        <a:bodyPr/>
        <a:lstStyle/>
        <a:p>
          <a:endParaRPr lang="en-US"/>
        </a:p>
      </dgm:t>
    </dgm:pt>
    <dgm:pt modelId="{65A86F55-5D0C-4CF8-B650-5DDAA9D2A793}" type="sibTrans" cxnId="{DDFF1BD3-4CE1-4D39-AB37-0B8BE373AA0D}">
      <dgm:prSet/>
      <dgm:spPr/>
      <dgm:t>
        <a:bodyPr/>
        <a:lstStyle/>
        <a:p>
          <a:endParaRPr lang="en-US"/>
        </a:p>
      </dgm:t>
    </dgm:pt>
    <dgm:pt modelId="{32CE5C47-ED46-4024-A2D8-B303EA12EA48}">
      <dgm:prSet/>
      <dgm:spPr/>
      <dgm:t>
        <a:bodyPr/>
        <a:lstStyle/>
        <a:p>
          <a:r>
            <a:rPr lang="ar-BH"/>
            <a:t>المكان الذي يتزوج فيه الشخص يحمل أهمية عاطفية أكبر مقارنة مع صور حفل الزفاف”.</a:t>
          </a:r>
          <a:endParaRPr lang="en-US" dirty="0"/>
        </a:p>
      </dgm:t>
    </dgm:pt>
    <dgm:pt modelId="{8304A323-196C-46F9-A131-C5893AD444F8}" type="parTrans" cxnId="{099420B3-797C-40D1-9B8E-4F2260F69627}">
      <dgm:prSet/>
      <dgm:spPr/>
      <dgm:t>
        <a:bodyPr/>
        <a:lstStyle/>
        <a:p>
          <a:endParaRPr lang="en-US"/>
        </a:p>
      </dgm:t>
    </dgm:pt>
    <dgm:pt modelId="{682FEFC9-9BE9-4A12-89F0-6D3C87D488C0}" type="sibTrans" cxnId="{099420B3-797C-40D1-9B8E-4F2260F69627}">
      <dgm:prSet/>
      <dgm:spPr/>
      <dgm:t>
        <a:bodyPr/>
        <a:lstStyle/>
        <a:p>
          <a:endParaRPr lang="en-US"/>
        </a:p>
      </dgm:t>
    </dgm:pt>
    <dgm:pt modelId="{9FF1FCE9-EC73-41C3-8B82-A5EB4B6907B7}">
      <dgm:prSet/>
      <dgm:spPr/>
      <dgm:t>
        <a:bodyPr/>
        <a:lstStyle/>
        <a:p>
          <a:r>
            <a:rPr lang="ar-BH"/>
            <a:t>آندي مايرز من الجامعة “لقد تمكنا للمرة الأولى من إثبات الفوائد الجسدية والعاطفية لأهمية العودة إلى الماضي وتذكر الأحداث الجميلة”.</a:t>
          </a:r>
          <a:endParaRPr lang="en-US"/>
        </a:p>
      </dgm:t>
    </dgm:pt>
    <dgm:pt modelId="{F2CC9FC5-2472-4459-9212-69574BE27CA3}" type="parTrans" cxnId="{43A0CEAC-535A-4E65-91D7-A1E3E5889B8E}">
      <dgm:prSet/>
      <dgm:spPr/>
      <dgm:t>
        <a:bodyPr/>
        <a:lstStyle/>
        <a:p>
          <a:endParaRPr lang="en-US"/>
        </a:p>
      </dgm:t>
    </dgm:pt>
    <dgm:pt modelId="{A26E05B4-CD40-41D0-AAF6-4595B229ECEB}" type="sibTrans" cxnId="{43A0CEAC-535A-4E65-91D7-A1E3E5889B8E}">
      <dgm:prSet/>
      <dgm:spPr/>
      <dgm:t>
        <a:bodyPr/>
        <a:lstStyle/>
        <a:p>
          <a:endParaRPr lang="en-US"/>
        </a:p>
      </dgm:t>
    </dgm:pt>
    <dgm:pt modelId="{F809098E-1F9E-4CD8-B316-04F6F168357C}" type="pres">
      <dgm:prSet presAssocID="{6F4B75A9-910B-4968-BFC0-9FDB90DC4F86}" presName="outerComposite" presStyleCnt="0">
        <dgm:presLayoutVars>
          <dgm:chMax val="5"/>
          <dgm:dir/>
          <dgm:resizeHandles val="exact"/>
        </dgm:presLayoutVars>
      </dgm:prSet>
      <dgm:spPr/>
      <dgm:t>
        <a:bodyPr/>
        <a:lstStyle/>
        <a:p>
          <a:endParaRPr lang="en-US"/>
        </a:p>
      </dgm:t>
    </dgm:pt>
    <dgm:pt modelId="{E6FC9AEB-7A7E-4DCD-AD89-BCD020BCEE25}" type="pres">
      <dgm:prSet presAssocID="{6F4B75A9-910B-4968-BFC0-9FDB90DC4F86}" presName="dummyMaxCanvas" presStyleCnt="0">
        <dgm:presLayoutVars/>
      </dgm:prSet>
      <dgm:spPr/>
    </dgm:pt>
    <dgm:pt modelId="{FFCBB0FA-0C2B-45C7-B3CE-3E10A5F28571}" type="pres">
      <dgm:prSet presAssocID="{6F4B75A9-910B-4968-BFC0-9FDB90DC4F86}" presName="FourNodes_1" presStyleLbl="node1" presStyleIdx="0" presStyleCnt="4">
        <dgm:presLayoutVars>
          <dgm:bulletEnabled val="1"/>
        </dgm:presLayoutVars>
      </dgm:prSet>
      <dgm:spPr/>
      <dgm:t>
        <a:bodyPr/>
        <a:lstStyle/>
        <a:p>
          <a:endParaRPr lang="en-US"/>
        </a:p>
      </dgm:t>
    </dgm:pt>
    <dgm:pt modelId="{89E51C55-5576-47C4-9DA1-5EE45D3AAE2D}" type="pres">
      <dgm:prSet presAssocID="{6F4B75A9-910B-4968-BFC0-9FDB90DC4F86}" presName="FourNodes_2" presStyleLbl="node1" presStyleIdx="1" presStyleCnt="4">
        <dgm:presLayoutVars>
          <dgm:bulletEnabled val="1"/>
        </dgm:presLayoutVars>
      </dgm:prSet>
      <dgm:spPr/>
      <dgm:t>
        <a:bodyPr/>
        <a:lstStyle/>
        <a:p>
          <a:endParaRPr lang="en-US"/>
        </a:p>
      </dgm:t>
    </dgm:pt>
    <dgm:pt modelId="{42F3DDC3-DBE1-4BFC-A249-000A93B76196}" type="pres">
      <dgm:prSet presAssocID="{6F4B75A9-910B-4968-BFC0-9FDB90DC4F86}" presName="FourNodes_3" presStyleLbl="node1" presStyleIdx="2" presStyleCnt="4">
        <dgm:presLayoutVars>
          <dgm:bulletEnabled val="1"/>
        </dgm:presLayoutVars>
      </dgm:prSet>
      <dgm:spPr/>
      <dgm:t>
        <a:bodyPr/>
        <a:lstStyle/>
        <a:p>
          <a:endParaRPr lang="en-US"/>
        </a:p>
      </dgm:t>
    </dgm:pt>
    <dgm:pt modelId="{9E14DF39-6F9D-48BB-975F-603E9633C2A9}" type="pres">
      <dgm:prSet presAssocID="{6F4B75A9-910B-4968-BFC0-9FDB90DC4F86}" presName="FourNodes_4" presStyleLbl="node1" presStyleIdx="3" presStyleCnt="4">
        <dgm:presLayoutVars>
          <dgm:bulletEnabled val="1"/>
        </dgm:presLayoutVars>
      </dgm:prSet>
      <dgm:spPr/>
      <dgm:t>
        <a:bodyPr/>
        <a:lstStyle/>
        <a:p>
          <a:endParaRPr lang="en-US"/>
        </a:p>
      </dgm:t>
    </dgm:pt>
    <dgm:pt modelId="{CDF3145B-0CF5-404F-9420-EFA022C76918}" type="pres">
      <dgm:prSet presAssocID="{6F4B75A9-910B-4968-BFC0-9FDB90DC4F86}" presName="FourConn_1-2" presStyleLbl="fgAccFollowNode1" presStyleIdx="0" presStyleCnt="3">
        <dgm:presLayoutVars>
          <dgm:bulletEnabled val="1"/>
        </dgm:presLayoutVars>
      </dgm:prSet>
      <dgm:spPr/>
      <dgm:t>
        <a:bodyPr/>
        <a:lstStyle/>
        <a:p>
          <a:endParaRPr lang="en-US"/>
        </a:p>
      </dgm:t>
    </dgm:pt>
    <dgm:pt modelId="{4CE7EE64-6F84-4543-B361-BAD155E04CC2}" type="pres">
      <dgm:prSet presAssocID="{6F4B75A9-910B-4968-BFC0-9FDB90DC4F86}" presName="FourConn_2-3" presStyleLbl="fgAccFollowNode1" presStyleIdx="1" presStyleCnt="3">
        <dgm:presLayoutVars>
          <dgm:bulletEnabled val="1"/>
        </dgm:presLayoutVars>
      </dgm:prSet>
      <dgm:spPr/>
      <dgm:t>
        <a:bodyPr/>
        <a:lstStyle/>
        <a:p>
          <a:endParaRPr lang="en-US"/>
        </a:p>
      </dgm:t>
    </dgm:pt>
    <dgm:pt modelId="{CA0047AF-5C82-4A09-B2DE-18D17E1C2DBD}" type="pres">
      <dgm:prSet presAssocID="{6F4B75A9-910B-4968-BFC0-9FDB90DC4F86}" presName="FourConn_3-4" presStyleLbl="fgAccFollowNode1" presStyleIdx="2" presStyleCnt="3">
        <dgm:presLayoutVars>
          <dgm:bulletEnabled val="1"/>
        </dgm:presLayoutVars>
      </dgm:prSet>
      <dgm:spPr/>
      <dgm:t>
        <a:bodyPr/>
        <a:lstStyle/>
        <a:p>
          <a:endParaRPr lang="en-US"/>
        </a:p>
      </dgm:t>
    </dgm:pt>
    <dgm:pt modelId="{60027234-CED8-47C7-92F7-803143E78640}" type="pres">
      <dgm:prSet presAssocID="{6F4B75A9-910B-4968-BFC0-9FDB90DC4F86}" presName="FourNodes_1_text" presStyleLbl="node1" presStyleIdx="3" presStyleCnt="4">
        <dgm:presLayoutVars>
          <dgm:bulletEnabled val="1"/>
        </dgm:presLayoutVars>
      </dgm:prSet>
      <dgm:spPr/>
      <dgm:t>
        <a:bodyPr/>
        <a:lstStyle/>
        <a:p>
          <a:endParaRPr lang="en-US"/>
        </a:p>
      </dgm:t>
    </dgm:pt>
    <dgm:pt modelId="{3732D8D0-24DD-432A-99A0-3303FD258327}" type="pres">
      <dgm:prSet presAssocID="{6F4B75A9-910B-4968-BFC0-9FDB90DC4F86}" presName="FourNodes_2_text" presStyleLbl="node1" presStyleIdx="3" presStyleCnt="4">
        <dgm:presLayoutVars>
          <dgm:bulletEnabled val="1"/>
        </dgm:presLayoutVars>
      </dgm:prSet>
      <dgm:spPr/>
      <dgm:t>
        <a:bodyPr/>
        <a:lstStyle/>
        <a:p>
          <a:endParaRPr lang="en-US"/>
        </a:p>
      </dgm:t>
    </dgm:pt>
    <dgm:pt modelId="{25D4523A-4A4D-4CB5-83CC-E4D3A4776231}" type="pres">
      <dgm:prSet presAssocID="{6F4B75A9-910B-4968-BFC0-9FDB90DC4F86}" presName="FourNodes_3_text" presStyleLbl="node1" presStyleIdx="3" presStyleCnt="4">
        <dgm:presLayoutVars>
          <dgm:bulletEnabled val="1"/>
        </dgm:presLayoutVars>
      </dgm:prSet>
      <dgm:spPr/>
      <dgm:t>
        <a:bodyPr/>
        <a:lstStyle/>
        <a:p>
          <a:endParaRPr lang="en-US"/>
        </a:p>
      </dgm:t>
    </dgm:pt>
    <dgm:pt modelId="{0C2EC2E8-0026-4CDD-BF83-6702D1511490}" type="pres">
      <dgm:prSet presAssocID="{6F4B75A9-910B-4968-BFC0-9FDB90DC4F86}" presName="FourNodes_4_text" presStyleLbl="node1" presStyleIdx="3" presStyleCnt="4">
        <dgm:presLayoutVars>
          <dgm:bulletEnabled val="1"/>
        </dgm:presLayoutVars>
      </dgm:prSet>
      <dgm:spPr/>
      <dgm:t>
        <a:bodyPr/>
        <a:lstStyle/>
        <a:p>
          <a:endParaRPr lang="en-US"/>
        </a:p>
      </dgm:t>
    </dgm:pt>
  </dgm:ptLst>
  <dgm:cxnLst>
    <dgm:cxn modelId="{4D7610BC-E126-4A4B-BE28-0358ABD381C1}" type="presOf" srcId="{D23CD888-DC85-4A89-B1FC-6C2C01E1DCA8}" destId="{CDF3145B-0CF5-404F-9420-EFA022C76918}" srcOrd="0" destOrd="0" presId="urn:microsoft.com/office/officeart/2005/8/layout/vProcess5"/>
    <dgm:cxn modelId="{79F390BC-7AC2-4D82-BDBB-F822A832BFC7}" type="presOf" srcId="{0A25E41C-903A-4105-B207-4076705C1A3B}" destId="{60027234-CED8-47C7-92F7-803143E78640}" srcOrd="1" destOrd="0" presId="urn:microsoft.com/office/officeart/2005/8/layout/vProcess5"/>
    <dgm:cxn modelId="{899F90A1-8719-4F83-97DE-AA43E022F502}" type="presOf" srcId="{63146774-97C4-449F-9204-A70EFCA5CED2}" destId="{89E51C55-5576-47C4-9DA1-5EE45D3AAE2D}" srcOrd="0" destOrd="0" presId="urn:microsoft.com/office/officeart/2005/8/layout/vProcess5"/>
    <dgm:cxn modelId="{43A0CEAC-535A-4E65-91D7-A1E3E5889B8E}" srcId="{6F4B75A9-910B-4968-BFC0-9FDB90DC4F86}" destId="{9FF1FCE9-EC73-41C3-8B82-A5EB4B6907B7}" srcOrd="3" destOrd="0" parTransId="{F2CC9FC5-2472-4459-9212-69574BE27CA3}" sibTransId="{A26E05B4-CD40-41D0-AAF6-4595B229ECEB}"/>
    <dgm:cxn modelId="{340CEACF-6A66-44DD-929B-F65C3FB1328C}" type="presOf" srcId="{32CE5C47-ED46-4024-A2D8-B303EA12EA48}" destId="{42F3DDC3-DBE1-4BFC-A249-000A93B76196}" srcOrd="0" destOrd="0" presId="urn:microsoft.com/office/officeart/2005/8/layout/vProcess5"/>
    <dgm:cxn modelId="{AF20347B-A0EA-4D1E-B9F1-D2801F251B09}" type="presOf" srcId="{32CE5C47-ED46-4024-A2D8-B303EA12EA48}" destId="{25D4523A-4A4D-4CB5-83CC-E4D3A4776231}" srcOrd="1" destOrd="0" presId="urn:microsoft.com/office/officeart/2005/8/layout/vProcess5"/>
    <dgm:cxn modelId="{DDFF1BD3-4CE1-4D39-AB37-0B8BE373AA0D}" srcId="{6F4B75A9-910B-4968-BFC0-9FDB90DC4F86}" destId="{63146774-97C4-449F-9204-A70EFCA5CED2}" srcOrd="1" destOrd="0" parTransId="{CBD6F5DA-9B2B-4794-A781-1B56275DA257}" sibTransId="{65A86F55-5D0C-4CF8-B650-5DDAA9D2A793}"/>
    <dgm:cxn modelId="{099420B3-797C-40D1-9B8E-4F2260F69627}" srcId="{6F4B75A9-910B-4968-BFC0-9FDB90DC4F86}" destId="{32CE5C47-ED46-4024-A2D8-B303EA12EA48}" srcOrd="2" destOrd="0" parTransId="{8304A323-196C-46F9-A131-C5893AD444F8}" sibTransId="{682FEFC9-9BE9-4A12-89F0-6D3C87D488C0}"/>
    <dgm:cxn modelId="{55FFEAF0-141E-4B18-82DA-ACA0702C8ADB}" type="presOf" srcId="{682FEFC9-9BE9-4A12-89F0-6D3C87D488C0}" destId="{CA0047AF-5C82-4A09-B2DE-18D17E1C2DBD}" srcOrd="0" destOrd="0" presId="urn:microsoft.com/office/officeart/2005/8/layout/vProcess5"/>
    <dgm:cxn modelId="{6507A1E0-D875-4B97-8DFB-11B84E3189CA}" srcId="{6F4B75A9-910B-4968-BFC0-9FDB90DC4F86}" destId="{0A25E41C-903A-4105-B207-4076705C1A3B}" srcOrd="0" destOrd="0" parTransId="{F18DFD19-3812-453E-9CDF-4877CFAE86A5}" sibTransId="{D23CD888-DC85-4A89-B1FC-6C2C01E1DCA8}"/>
    <dgm:cxn modelId="{C418A31C-7EC7-42B3-AF14-A8B4F546D0C6}" type="presOf" srcId="{6F4B75A9-910B-4968-BFC0-9FDB90DC4F86}" destId="{F809098E-1F9E-4CD8-B316-04F6F168357C}" srcOrd="0" destOrd="0" presId="urn:microsoft.com/office/officeart/2005/8/layout/vProcess5"/>
    <dgm:cxn modelId="{964AEBFD-E698-4952-81AE-38A301A0AD82}" type="presOf" srcId="{9FF1FCE9-EC73-41C3-8B82-A5EB4B6907B7}" destId="{9E14DF39-6F9D-48BB-975F-603E9633C2A9}" srcOrd="0" destOrd="0" presId="urn:microsoft.com/office/officeart/2005/8/layout/vProcess5"/>
    <dgm:cxn modelId="{466ED05F-6023-461B-824F-1854C5697F6C}" type="presOf" srcId="{65A86F55-5D0C-4CF8-B650-5DDAA9D2A793}" destId="{4CE7EE64-6F84-4543-B361-BAD155E04CC2}" srcOrd="0" destOrd="0" presId="urn:microsoft.com/office/officeart/2005/8/layout/vProcess5"/>
    <dgm:cxn modelId="{C8515E00-5215-4CEB-B491-8C7780DA7F53}" type="presOf" srcId="{0A25E41C-903A-4105-B207-4076705C1A3B}" destId="{FFCBB0FA-0C2B-45C7-B3CE-3E10A5F28571}" srcOrd="0" destOrd="0" presId="urn:microsoft.com/office/officeart/2005/8/layout/vProcess5"/>
    <dgm:cxn modelId="{9A67A699-91CB-4B7F-8677-E1025141FD2D}" type="presOf" srcId="{63146774-97C4-449F-9204-A70EFCA5CED2}" destId="{3732D8D0-24DD-432A-99A0-3303FD258327}" srcOrd="1" destOrd="0" presId="urn:microsoft.com/office/officeart/2005/8/layout/vProcess5"/>
    <dgm:cxn modelId="{14B03462-ED10-4FE3-BE73-340EB27BA8E8}" type="presOf" srcId="{9FF1FCE9-EC73-41C3-8B82-A5EB4B6907B7}" destId="{0C2EC2E8-0026-4CDD-BF83-6702D1511490}" srcOrd="1" destOrd="0" presId="urn:microsoft.com/office/officeart/2005/8/layout/vProcess5"/>
    <dgm:cxn modelId="{CDF30421-B5B0-4713-8CE6-7BDEEC754A44}" type="presParOf" srcId="{F809098E-1F9E-4CD8-B316-04F6F168357C}" destId="{E6FC9AEB-7A7E-4DCD-AD89-BCD020BCEE25}" srcOrd="0" destOrd="0" presId="urn:microsoft.com/office/officeart/2005/8/layout/vProcess5"/>
    <dgm:cxn modelId="{066D8D7A-44ED-4862-AA9A-77F3FB1CB4A6}" type="presParOf" srcId="{F809098E-1F9E-4CD8-B316-04F6F168357C}" destId="{FFCBB0FA-0C2B-45C7-B3CE-3E10A5F28571}" srcOrd="1" destOrd="0" presId="urn:microsoft.com/office/officeart/2005/8/layout/vProcess5"/>
    <dgm:cxn modelId="{6B134174-D331-47F2-BB0D-47B05A633D29}" type="presParOf" srcId="{F809098E-1F9E-4CD8-B316-04F6F168357C}" destId="{89E51C55-5576-47C4-9DA1-5EE45D3AAE2D}" srcOrd="2" destOrd="0" presId="urn:microsoft.com/office/officeart/2005/8/layout/vProcess5"/>
    <dgm:cxn modelId="{C695A63F-1675-4AD3-806A-3D1B7F2C43F4}" type="presParOf" srcId="{F809098E-1F9E-4CD8-B316-04F6F168357C}" destId="{42F3DDC3-DBE1-4BFC-A249-000A93B76196}" srcOrd="3" destOrd="0" presId="urn:microsoft.com/office/officeart/2005/8/layout/vProcess5"/>
    <dgm:cxn modelId="{216C2370-9599-4FD9-9FF1-74DFE427A1B9}" type="presParOf" srcId="{F809098E-1F9E-4CD8-B316-04F6F168357C}" destId="{9E14DF39-6F9D-48BB-975F-603E9633C2A9}" srcOrd="4" destOrd="0" presId="urn:microsoft.com/office/officeart/2005/8/layout/vProcess5"/>
    <dgm:cxn modelId="{5175D046-FA65-493C-90E6-CBFEF0B67225}" type="presParOf" srcId="{F809098E-1F9E-4CD8-B316-04F6F168357C}" destId="{CDF3145B-0CF5-404F-9420-EFA022C76918}" srcOrd="5" destOrd="0" presId="urn:microsoft.com/office/officeart/2005/8/layout/vProcess5"/>
    <dgm:cxn modelId="{237BFAC5-6635-4EEA-8ECE-FC13A027856F}" type="presParOf" srcId="{F809098E-1F9E-4CD8-B316-04F6F168357C}" destId="{4CE7EE64-6F84-4543-B361-BAD155E04CC2}" srcOrd="6" destOrd="0" presId="urn:microsoft.com/office/officeart/2005/8/layout/vProcess5"/>
    <dgm:cxn modelId="{67DA6B18-76FD-4EA3-9144-9B94151295A0}" type="presParOf" srcId="{F809098E-1F9E-4CD8-B316-04F6F168357C}" destId="{CA0047AF-5C82-4A09-B2DE-18D17E1C2DBD}" srcOrd="7" destOrd="0" presId="urn:microsoft.com/office/officeart/2005/8/layout/vProcess5"/>
    <dgm:cxn modelId="{328BC3F3-F693-49C5-8986-1A732E6E6A69}" type="presParOf" srcId="{F809098E-1F9E-4CD8-B316-04F6F168357C}" destId="{60027234-CED8-47C7-92F7-803143E78640}" srcOrd="8" destOrd="0" presId="urn:microsoft.com/office/officeart/2005/8/layout/vProcess5"/>
    <dgm:cxn modelId="{CF1F9004-84F6-4519-B53C-E0BD2F3CC13E}" type="presParOf" srcId="{F809098E-1F9E-4CD8-B316-04F6F168357C}" destId="{3732D8D0-24DD-432A-99A0-3303FD258327}" srcOrd="9" destOrd="0" presId="urn:microsoft.com/office/officeart/2005/8/layout/vProcess5"/>
    <dgm:cxn modelId="{78CFC82C-BF3A-4540-A4FE-98B492D13D40}" type="presParOf" srcId="{F809098E-1F9E-4CD8-B316-04F6F168357C}" destId="{25D4523A-4A4D-4CB5-83CC-E4D3A4776231}" srcOrd="10" destOrd="0" presId="urn:microsoft.com/office/officeart/2005/8/layout/vProcess5"/>
    <dgm:cxn modelId="{257230F3-D0F1-4BBB-A49F-2CC6B7ADF6F7}" type="presParOf" srcId="{F809098E-1F9E-4CD8-B316-04F6F168357C}" destId="{0C2EC2E8-0026-4CDD-BF83-6702D151149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66CA750-B729-434C-AB85-10E727F8E1B0}"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8CD04FAC-CF3B-458C-8361-6530C8829969}">
      <dgm:prSet custT="1"/>
      <dgm:spPr/>
      <dgm:t>
        <a:bodyPr/>
        <a:lstStyle/>
        <a:p>
          <a:pPr rtl="1"/>
          <a:r>
            <a:rPr lang="ar-BH" sz="2400" b="0" i="0"/>
            <a:t>صناعة  الإعلان، وبأنواعه وتقنياته واستعمالاته للموروث والمعطى الموضوعي والأساطير. </a:t>
          </a:r>
          <a:endParaRPr lang="en-US" sz="2400"/>
        </a:p>
      </dgm:t>
    </dgm:pt>
    <dgm:pt modelId="{76285A54-9B9A-4898-A4D2-7CF0B6008645}" type="parTrans" cxnId="{B2E699E9-59A6-4C84-BB09-34EC92C169AF}">
      <dgm:prSet/>
      <dgm:spPr/>
      <dgm:t>
        <a:bodyPr/>
        <a:lstStyle/>
        <a:p>
          <a:endParaRPr lang="en-US"/>
        </a:p>
      </dgm:t>
    </dgm:pt>
    <dgm:pt modelId="{EFFB66B6-B7F3-409E-BEAD-73E8BCD451BA}" type="sibTrans" cxnId="{B2E699E9-59A6-4C84-BB09-34EC92C169AF}">
      <dgm:prSet custT="1"/>
      <dgm:spPr/>
      <dgm:t>
        <a:bodyPr/>
        <a:lstStyle/>
        <a:p>
          <a:pPr rtl="1"/>
          <a:endParaRPr lang="en-US" sz="2400"/>
        </a:p>
      </dgm:t>
    </dgm:pt>
    <dgm:pt modelId="{5548CF91-A437-488A-8DF5-87ED7D70B071}">
      <dgm:prSet custT="1"/>
      <dgm:spPr/>
      <dgm:t>
        <a:bodyPr/>
        <a:lstStyle/>
        <a:p>
          <a:pPr rtl="1"/>
          <a:r>
            <a:rPr lang="ar-BH" sz="2400" b="0" i="0"/>
            <a:t>ويتحدث عن التواصل وعن آليات الإقناع ومفاتيح الإغراء،</a:t>
          </a:r>
          <a:endParaRPr lang="en-US" sz="2400"/>
        </a:p>
      </dgm:t>
    </dgm:pt>
    <dgm:pt modelId="{E24FD0A7-B3BF-4394-BB53-8F4989417FE9}" type="parTrans" cxnId="{99FE9D64-925F-47BB-BE16-49DB5C6EC59B}">
      <dgm:prSet/>
      <dgm:spPr/>
      <dgm:t>
        <a:bodyPr/>
        <a:lstStyle/>
        <a:p>
          <a:endParaRPr lang="en-US"/>
        </a:p>
      </dgm:t>
    </dgm:pt>
    <dgm:pt modelId="{9D2BB51C-43FF-4E88-9DFB-9FC6D1AA1E6E}" type="sibTrans" cxnId="{99FE9D64-925F-47BB-BE16-49DB5C6EC59B}">
      <dgm:prSet custT="1"/>
      <dgm:spPr/>
      <dgm:t>
        <a:bodyPr/>
        <a:lstStyle/>
        <a:p>
          <a:pPr rtl="1"/>
          <a:endParaRPr lang="en-US" sz="2400"/>
        </a:p>
      </dgm:t>
    </dgm:pt>
    <dgm:pt modelId="{EAAB57E7-B500-489A-B1D2-2DBB54C09239}">
      <dgm:prSet custT="1"/>
      <dgm:spPr/>
      <dgm:t>
        <a:bodyPr/>
        <a:lstStyle/>
        <a:p>
          <a:pPr rtl="1"/>
          <a:r>
            <a:rPr lang="ar-BH" sz="2400" b="0" i="0" dirty="0"/>
            <a:t>شارحاً خطط البيع وآليات التسويق،</a:t>
          </a:r>
          <a:endParaRPr lang="en-US" sz="2400" dirty="0"/>
        </a:p>
      </dgm:t>
    </dgm:pt>
    <dgm:pt modelId="{33DB6405-178E-4DFB-9E4F-F47EADDA60C6}" type="parTrans" cxnId="{AD185F22-F74A-4996-9ABE-7D66428B5167}">
      <dgm:prSet/>
      <dgm:spPr/>
      <dgm:t>
        <a:bodyPr/>
        <a:lstStyle/>
        <a:p>
          <a:endParaRPr lang="en-US"/>
        </a:p>
      </dgm:t>
    </dgm:pt>
    <dgm:pt modelId="{AF11FEB7-E834-4B63-BCEB-2DA96FD32F58}" type="sibTrans" cxnId="{AD185F22-F74A-4996-9ABE-7D66428B5167}">
      <dgm:prSet custT="1"/>
      <dgm:spPr/>
      <dgm:t>
        <a:bodyPr/>
        <a:lstStyle/>
        <a:p>
          <a:pPr rtl="1"/>
          <a:endParaRPr lang="en-US" sz="2400"/>
        </a:p>
      </dgm:t>
    </dgm:pt>
    <dgm:pt modelId="{44D5C2EA-5A62-4DCB-A4A6-CD11FA167011}">
      <dgm:prSet custT="1"/>
      <dgm:spPr/>
      <dgm:t>
        <a:bodyPr/>
        <a:lstStyle/>
        <a:p>
          <a:pPr rtl="1"/>
          <a:r>
            <a:rPr lang="ar-BH" sz="2400" b="0" i="0"/>
            <a:t>ومنطلقاً من ما يمكن أن تأتي به الأنشطة الإنسانية التي يتحدد من خلالها الإنسان باعتباره كائناً متواصلاً .</a:t>
          </a:r>
          <a:endParaRPr lang="en-US" sz="2400"/>
        </a:p>
      </dgm:t>
    </dgm:pt>
    <dgm:pt modelId="{8B7C6E76-8A6B-496A-A20D-D9449D4356B3}" type="parTrans" cxnId="{09791A6B-8EEB-4643-ADC1-2A7CF2DEF87D}">
      <dgm:prSet/>
      <dgm:spPr/>
      <dgm:t>
        <a:bodyPr/>
        <a:lstStyle/>
        <a:p>
          <a:endParaRPr lang="en-US"/>
        </a:p>
      </dgm:t>
    </dgm:pt>
    <dgm:pt modelId="{C5DFEF17-CEFF-4751-B446-54085528A93B}" type="sibTrans" cxnId="{09791A6B-8EEB-4643-ADC1-2A7CF2DEF87D}">
      <dgm:prSet/>
      <dgm:spPr/>
      <dgm:t>
        <a:bodyPr/>
        <a:lstStyle/>
        <a:p>
          <a:endParaRPr lang="en-US"/>
        </a:p>
      </dgm:t>
    </dgm:pt>
    <dgm:pt modelId="{B47FF5E9-FE23-4C2A-9B67-EFC64F777E5B}" type="pres">
      <dgm:prSet presAssocID="{666CA750-B729-434C-AB85-10E727F8E1B0}" presName="outerComposite" presStyleCnt="0">
        <dgm:presLayoutVars>
          <dgm:chMax val="5"/>
          <dgm:dir/>
          <dgm:resizeHandles val="exact"/>
        </dgm:presLayoutVars>
      </dgm:prSet>
      <dgm:spPr/>
      <dgm:t>
        <a:bodyPr/>
        <a:lstStyle/>
        <a:p>
          <a:endParaRPr lang="en-US"/>
        </a:p>
      </dgm:t>
    </dgm:pt>
    <dgm:pt modelId="{569A2033-AB07-43EB-AE06-85511C496ABA}" type="pres">
      <dgm:prSet presAssocID="{666CA750-B729-434C-AB85-10E727F8E1B0}" presName="dummyMaxCanvas" presStyleCnt="0">
        <dgm:presLayoutVars/>
      </dgm:prSet>
      <dgm:spPr/>
    </dgm:pt>
    <dgm:pt modelId="{C7693C0D-463B-411D-BA53-20333A512BAC}" type="pres">
      <dgm:prSet presAssocID="{666CA750-B729-434C-AB85-10E727F8E1B0}" presName="FourNodes_1" presStyleLbl="node1" presStyleIdx="0" presStyleCnt="4">
        <dgm:presLayoutVars>
          <dgm:bulletEnabled val="1"/>
        </dgm:presLayoutVars>
      </dgm:prSet>
      <dgm:spPr/>
      <dgm:t>
        <a:bodyPr/>
        <a:lstStyle/>
        <a:p>
          <a:endParaRPr lang="en-US"/>
        </a:p>
      </dgm:t>
    </dgm:pt>
    <dgm:pt modelId="{BAF3B01A-E841-48EE-B012-3002E2795521}" type="pres">
      <dgm:prSet presAssocID="{666CA750-B729-434C-AB85-10E727F8E1B0}" presName="FourNodes_2" presStyleLbl="node1" presStyleIdx="1" presStyleCnt="4">
        <dgm:presLayoutVars>
          <dgm:bulletEnabled val="1"/>
        </dgm:presLayoutVars>
      </dgm:prSet>
      <dgm:spPr/>
      <dgm:t>
        <a:bodyPr/>
        <a:lstStyle/>
        <a:p>
          <a:endParaRPr lang="en-US"/>
        </a:p>
      </dgm:t>
    </dgm:pt>
    <dgm:pt modelId="{A5CB8B8C-4A3D-4DC7-B538-6ED763A96ED0}" type="pres">
      <dgm:prSet presAssocID="{666CA750-B729-434C-AB85-10E727F8E1B0}" presName="FourNodes_3" presStyleLbl="node1" presStyleIdx="2" presStyleCnt="4">
        <dgm:presLayoutVars>
          <dgm:bulletEnabled val="1"/>
        </dgm:presLayoutVars>
      </dgm:prSet>
      <dgm:spPr/>
      <dgm:t>
        <a:bodyPr/>
        <a:lstStyle/>
        <a:p>
          <a:endParaRPr lang="en-US"/>
        </a:p>
      </dgm:t>
    </dgm:pt>
    <dgm:pt modelId="{48555AB0-BE23-41C2-9DF4-EBBA3ADE35A3}" type="pres">
      <dgm:prSet presAssocID="{666CA750-B729-434C-AB85-10E727F8E1B0}" presName="FourNodes_4" presStyleLbl="node1" presStyleIdx="3" presStyleCnt="4">
        <dgm:presLayoutVars>
          <dgm:bulletEnabled val="1"/>
        </dgm:presLayoutVars>
      </dgm:prSet>
      <dgm:spPr/>
      <dgm:t>
        <a:bodyPr/>
        <a:lstStyle/>
        <a:p>
          <a:endParaRPr lang="en-US"/>
        </a:p>
      </dgm:t>
    </dgm:pt>
    <dgm:pt modelId="{B1330DF0-5D8C-4EAC-9C26-02EA59660AD1}" type="pres">
      <dgm:prSet presAssocID="{666CA750-B729-434C-AB85-10E727F8E1B0}" presName="FourConn_1-2" presStyleLbl="fgAccFollowNode1" presStyleIdx="0" presStyleCnt="3">
        <dgm:presLayoutVars>
          <dgm:bulletEnabled val="1"/>
        </dgm:presLayoutVars>
      </dgm:prSet>
      <dgm:spPr/>
      <dgm:t>
        <a:bodyPr/>
        <a:lstStyle/>
        <a:p>
          <a:endParaRPr lang="en-US"/>
        </a:p>
      </dgm:t>
    </dgm:pt>
    <dgm:pt modelId="{0A79C8E7-6787-4AF1-8BB3-5337120B0043}" type="pres">
      <dgm:prSet presAssocID="{666CA750-B729-434C-AB85-10E727F8E1B0}" presName="FourConn_2-3" presStyleLbl="fgAccFollowNode1" presStyleIdx="1" presStyleCnt="3">
        <dgm:presLayoutVars>
          <dgm:bulletEnabled val="1"/>
        </dgm:presLayoutVars>
      </dgm:prSet>
      <dgm:spPr/>
      <dgm:t>
        <a:bodyPr/>
        <a:lstStyle/>
        <a:p>
          <a:endParaRPr lang="en-US"/>
        </a:p>
      </dgm:t>
    </dgm:pt>
    <dgm:pt modelId="{F1496D45-74FF-4413-AE25-BD1B1362AFCB}" type="pres">
      <dgm:prSet presAssocID="{666CA750-B729-434C-AB85-10E727F8E1B0}" presName="FourConn_3-4" presStyleLbl="fgAccFollowNode1" presStyleIdx="2" presStyleCnt="3">
        <dgm:presLayoutVars>
          <dgm:bulletEnabled val="1"/>
        </dgm:presLayoutVars>
      </dgm:prSet>
      <dgm:spPr/>
      <dgm:t>
        <a:bodyPr/>
        <a:lstStyle/>
        <a:p>
          <a:endParaRPr lang="en-US"/>
        </a:p>
      </dgm:t>
    </dgm:pt>
    <dgm:pt modelId="{62FCE643-A2A0-4752-8AAB-6AC8BCE9C43D}" type="pres">
      <dgm:prSet presAssocID="{666CA750-B729-434C-AB85-10E727F8E1B0}" presName="FourNodes_1_text" presStyleLbl="node1" presStyleIdx="3" presStyleCnt="4">
        <dgm:presLayoutVars>
          <dgm:bulletEnabled val="1"/>
        </dgm:presLayoutVars>
      </dgm:prSet>
      <dgm:spPr/>
      <dgm:t>
        <a:bodyPr/>
        <a:lstStyle/>
        <a:p>
          <a:endParaRPr lang="en-US"/>
        </a:p>
      </dgm:t>
    </dgm:pt>
    <dgm:pt modelId="{B704C052-1CB9-4DC4-BEB1-6BFE8CC66E56}" type="pres">
      <dgm:prSet presAssocID="{666CA750-B729-434C-AB85-10E727F8E1B0}" presName="FourNodes_2_text" presStyleLbl="node1" presStyleIdx="3" presStyleCnt="4">
        <dgm:presLayoutVars>
          <dgm:bulletEnabled val="1"/>
        </dgm:presLayoutVars>
      </dgm:prSet>
      <dgm:spPr/>
      <dgm:t>
        <a:bodyPr/>
        <a:lstStyle/>
        <a:p>
          <a:endParaRPr lang="en-US"/>
        </a:p>
      </dgm:t>
    </dgm:pt>
    <dgm:pt modelId="{A7607F08-E451-445A-9C77-2F73FBE5FECE}" type="pres">
      <dgm:prSet presAssocID="{666CA750-B729-434C-AB85-10E727F8E1B0}" presName="FourNodes_3_text" presStyleLbl="node1" presStyleIdx="3" presStyleCnt="4">
        <dgm:presLayoutVars>
          <dgm:bulletEnabled val="1"/>
        </dgm:presLayoutVars>
      </dgm:prSet>
      <dgm:spPr/>
      <dgm:t>
        <a:bodyPr/>
        <a:lstStyle/>
        <a:p>
          <a:endParaRPr lang="en-US"/>
        </a:p>
      </dgm:t>
    </dgm:pt>
    <dgm:pt modelId="{24B1426D-B32E-4586-87C8-186F6E704DE0}" type="pres">
      <dgm:prSet presAssocID="{666CA750-B729-434C-AB85-10E727F8E1B0}" presName="FourNodes_4_text" presStyleLbl="node1" presStyleIdx="3" presStyleCnt="4">
        <dgm:presLayoutVars>
          <dgm:bulletEnabled val="1"/>
        </dgm:presLayoutVars>
      </dgm:prSet>
      <dgm:spPr/>
      <dgm:t>
        <a:bodyPr/>
        <a:lstStyle/>
        <a:p>
          <a:endParaRPr lang="en-US"/>
        </a:p>
      </dgm:t>
    </dgm:pt>
  </dgm:ptLst>
  <dgm:cxnLst>
    <dgm:cxn modelId="{3FBC1C98-9E2A-4094-A40D-DEDACEEBF7BB}" type="presOf" srcId="{44D5C2EA-5A62-4DCB-A4A6-CD11FA167011}" destId="{48555AB0-BE23-41C2-9DF4-EBBA3ADE35A3}" srcOrd="0" destOrd="0" presId="urn:microsoft.com/office/officeart/2005/8/layout/vProcess5"/>
    <dgm:cxn modelId="{28AD48A3-F4AE-4A3E-AA5B-4D895479BC29}" type="presOf" srcId="{8CD04FAC-CF3B-458C-8361-6530C8829969}" destId="{C7693C0D-463B-411D-BA53-20333A512BAC}" srcOrd="0" destOrd="0" presId="urn:microsoft.com/office/officeart/2005/8/layout/vProcess5"/>
    <dgm:cxn modelId="{0B57CBED-8334-44C5-B8F9-AE752F4CA337}" type="presOf" srcId="{AF11FEB7-E834-4B63-BCEB-2DA96FD32F58}" destId="{F1496D45-74FF-4413-AE25-BD1B1362AFCB}" srcOrd="0" destOrd="0" presId="urn:microsoft.com/office/officeart/2005/8/layout/vProcess5"/>
    <dgm:cxn modelId="{37F55F83-4E74-4661-8B22-E058A8584B61}" type="presOf" srcId="{666CA750-B729-434C-AB85-10E727F8E1B0}" destId="{B47FF5E9-FE23-4C2A-9B67-EFC64F777E5B}" srcOrd="0" destOrd="0" presId="urn:microsoft.com/office/officeart/2005/8/layout/vProcess5"/>
    <dgm:cxn modelId="{99FE9D64-925F-47BB-BE16-49DB5C6EC59B}" srcId="{666CA750-B729-434C-AB85-10E727F8E1B0}" destId="{5548CF91-A437-488A-8DF5-87ED7D70B071}" srcOrd="1" destOrd="0" parTransId="{E24FD0A7-B3BF-4394-BB53-8F4989417FE9}" sibTransId="{9D2BB51C-43FF-4E88-9DFB-9FC6D1AA1E6E}"/>
    <dgm:cxn modelId="{29AC763A-0842-4252-9650-BC2A7CF16722}" type="presOf" srcId="{EAAB57E7-B500-489A-B1D2-2DBB54C09239}" destId="{A7607F08-E451-445A-9C77-2F73FBE5FECE}" srcOrd="1" destOrd="0" presId="urn:microsoft.com/office/officeart/2005/8/layout/vProcess5"/>
    <dgm:cxn modelId="{9FCC5FE4-17CA-4D1A-8E64-75C6907AFF98}" type="presOf" srcId="{EAAB57E7-B500-489A-B1D2-2DBB54C09239}" destId="{A5CB8B8C-4A3D-4DC7-B538-6ED763A96ED0}" srcOrd="0" destOrd="0" presId="urn:microsoft.com/office/officeart/2005/8/layout/vProcess5"/>
    <dgm:cxn modelId="{AD185F22-F74A-4996-9ABE-7D66428B5167}" srcId="{666CA750-B729-434C-AB85-10E727F8E1B0}" destId="{EAAB57E7-B500-489A-B1D2-2DBB54C09239}" srcOrd="2" destOrd="0" parTransId="{33DB6405-178E-4DFB-9E4F-F47EADDA60C6}" sibTransId="{AF11FEB7-E834-4B63-BCEB-2DA96FD32F58}"/>
    <dgm:cxn modelId="{669BE347-C1AB-466E-B568-38DF872B8C90}" type="presOf" srcId="{5548CF91-A437-488A-8DF5-87ED7D70B071}" destId="{BAF3B01A-E841-48EE-B012-3002E2795521}" srcOrd="0" destOrd="0" presId="urn:microsoft.com/office/officeart/2005/8/layout/vProcess5"/>
    <dgm:cxn modelId="{121A8B2A-B80D-4F1C-BACC-F307FD82867A}" type="presOf" srcId="{9D2BB51C-43FF-4E88-9DFB-9FC6D1AA1E6E}" destId="{0A79C8E7-6787-4AF1-8BB3-5337120B0043}" srcOrd="0" destOrd="0" presId="urn:microsoft.com/office/officeart/2005/8/layout/vProcess5"/>
    <dgm:cxn modelId="{B2E699E9-59A6-4C84-BB09-34EC92C169AF}" srcId="{666CA750-B729-434C-AB85-10E727F8E1B0}" destId="{8CD04FAC-CF3B-458C-8361-6530C8829969}" srcOrd="0" destOrd="0" parTransId="{76285A54-9B9A-4898-A4D2-7CF0B6008645}" sibTransId="{EFFB66B6-B7F3-409E-BEAD-73E8BCD451BA}"/>
    <dgm:cxn modelId="{DC00472B-A500-4258-83C0-48207F0D3BDB}" type="presOf" srcId="{5548CF91-A437-488A-8DF5-87ED7D70B071}" destId="{B704C052-1CB9-4DC4-BEB1-6BFE8CC66E56}" srcOrd="1" destOrd="0" presId="urn:microsoft.com/office/officeart/2005/8/layout/vProcess5"/>
    <dgm:cxn modelId="{09791A6B-8EEB-4643-ADC1-2A7CF2DEF87D}" srcId="{666CA750-B729-434C-AB85-10E727F8E1B0}" destId="{44D5C2EA-5A62-4DCB-A4A6-CD11FA167011}" srcOrd="3" destOrd="0" parTransId="{8B7C6E76-8A6B-496A-A20D-D9449D4356B3}" sibTransId="{C5DFEF17-CEFF-4751-B446-54085528A93B}"/>
    <dgm:cxn modelId="{AD20CF49-3D48-4651-9AF3-A285E9EC8992}" type="presOf" srcId="{44D5C2EA-5A62-4DCB-A4A6-CD11FA167011}" destId="{24B1426D-B32E-4586-87C8-186F6E704DE0}" srcOrd="1" destOrd="0" presId="urn:microsoft.com/office/officeart/2005/8/layout/vProcess5"/>
    <dgm:cxn modelId="{3934A565-5162-4292-922F-6ADEA3A5E586}" type="presOf" srcId="{8CD04FAC-CF3B-458C-8361-6530C8829969}" destId="{62FCE643-A2A0-4752-8AAB-6AC8BCE9C43D}" srcOrd="1" destOrd="0" presId="urn:microsoft.com/office/officeart/2005/8/layout/vProcess5"/>
    <dgm:cxn modelId="{4729F040-F272-4256-9E1A-2B339D766DD7}" type="presOf" srcId="{EFFB66B6-B7F3-409E-BEAD-73E8BCD451BA}" destId="{B1330DF0-5D8C-4EAC-9C26-02EA59660AD1}" srcOrd="0" destOrd="0" presId="urn:microsoft.com/office/officeart/2005/8/layout/vProcess5"/>
    <dgm:cxn modelId="{26EC76C5-EBDC-40D0-84D5-FC9CEEA0E0CD}" type="presParOf" srcId="{B47FF5E9-FE23-4C2A-9B67-EFC64F777E5B}" destId="{569A2033-AB07-43EB-AE06-85511C496ABA}" srcOrd="0" destOrd="0" presId="urn:microsoft.com/office/officeart/2005/8/layout/vProcess5"/>
    <dgm:cxn modelId="{E08CD9FB-BDA0-492A-A809-F146941AFA7E}" type="presParOf" srcId="{B47FF5E9-FE23-4C2A-9B67-EFC64F777E5B}" destId="{C7693C0D-463B-411D-BA53-20333A512BAC}" srcOrd="1" destOrd="0" presId="urn:microsoft.com/office/officeart/2005/8/layout/vProcess5"/>
    <dgm:cxn modelId="{61F0C8C2-575A-43DF-8FB8-61059244DA5D}" type="presParOf" srcId="{B47FF5E9-FE23-4C2A-9B67-EFC64F777E5B}" destId="{BAF3B01A-E841-48EE-B012-3002E2795521}" srcOrd="2" destOrd="0" presId="urn:microsoft.com/office/officeart/2005/8/layout/vProcess5"/>
    <dgm:cxn modelId="{651D36A0-C680-43D6-ADD2-78B875F8C329}" type="presParOf" srcId="{B47FF5E9-FE23-4C2A-9B67-EFC64F777E5B}" destId="{A5CB8B8C-4A3D-4DC7-B538-6ED763A96ED0}" srcOrd="3" destOrd="0" presId="urn:microsoft.com/office/officeart/2005/8/layout/vProcess5"/>
    <dgm:cxn modelId="{C53A4D17-D622-4A74-B5EB-2130423EA4CE}" type="presParOf" srcId="{B47FF5E9-FE23-4C2A-9B67-EFC64F777E5B}" destId="{48555AB0-BE23-41C2-9DF4-EBBA3ADE35A3}" srcOrd="4" destOrd="0" presId="urn:microsoft.com/office/officeart/2005/8/layout/vProcess5"/>
    <dgm:cxn modelId="{4C0DEB85-E55E-4BFD-9A8A-2CF56C42A3C2}" type="presParOf" srcId="{B47FF5E9-FE23-4C2A-9B67-EFC64F777E5B}" destId="{B1330DF0-5D8C-4EAC-9C26-02EA59660AD1}" srcOrd="5" destOrd="0" presId="urn:microsoft.com/office/officeart/2005/8/layout/vProcess5"/>
    <dgm:cxn modelId="{D267EF01-1CF5-4936-A50C-32D8B5C17B44}" type="presParOf" srcId="{B47FF5E9-FE23-4C2A-9B67-EFC64F777E5B}" destId="{0A79C8E7-6787-4AF1-8BB3-5337120B0043}" srcOrd="6" destOrd="0" presId="urn:microsoft.com/office/officeart/2005/8/layout/vProcess5"/>
    <dgm:cxn modelId="{7F08E55A-5205-4788-B49F-4A68A012188B}" type="presParOf" srcId="{B47FF5E9-FE23-4C2A-9B67-EFC64F777E5B}" destId="{F1496D45-74FF-4413-AE25-BD1B1362AFCB}" srcOrd="7" destOrd="0" presId="urn:microsoft.com/office/officeart/2005/8/layout/vProcess5"/>
    <dgm:cxn modelId="{E8A24331-7FC6-441D-829E-F53E5695862C}" type="presParOf" srcId="{B47FF5E9-FE23-4C2A-9B67-EFC64F777E5B}" destId="{62FCE643-A2A0-4752-8AAB-6AC8BCE9C43D}" srcOrd="8" destOrd="0" presId="urn:microsoft.com/office/officeart/2005/8/layout/vProcess5"/>
    <dgm:cxn modelId="{4701B7F0-B31A-428F-8663-C7526F9DBBFC}" type="presParOf" srcId="{B47FF5E9-FE23-4C2A-9B67-EFC64F777E5B}" destId="{B704C052-1CB9-4DC4-BEB1-6BFE8CC66E56}" srcOrd="9" destOrd="0" presId="urn:microsoft.com/office/officeart/2005/8/layout/vProcess5"/>
    <dgm:cxn modelId="{4E2D6CCD-6877-4D97-9384-9E1D940587B0}" type="presParOf" srcId="{B47FF5E9-FE23-4C2A-9B67-EFC64F777E5B}" destId="{A7607F08-E451-445A-9C77-2F73FBE5FECE}" srcOrd="10" destOrd="0" presId="urn:microsoft.com/office/officeart/2005/8/layout/vProcess5"/>
    <dgm:cxn modelId="{0C15E770-93E9-40DB-8C66-9344CB1DEED2}" type="presParOf" srcId="{B47FF5E9-FE23-4C2A-9B67-EFC64F777E5B}" destId="{24B1426D-B32E-4586-87C8-186F6E704DE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3B5E546-546D-4F37-B269-6A7A8A57B5D2}"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13B8933C-2DFC-4675-BC33-D6ACE525C5FA}">
      <dgm:prSet/>
      <dgm:spPr/>
      <dgm:t>
        <a:bodyPr/>
        <a:lstStyle/>
        <a:p>
          <a:r>
            <a:rPr lang="ar-BH" b="0" i="0"/>
            <a:t>(الإعلان) هو حالة من حالات «التواصل الفعال»، بوصفه منتج الواقعة وطرفها الأسمى،</a:t>
          </a:r>
          <a:endParaRPr lang="en-US"/>
        </a:p>
      </dgm:t>
    </dgm:pt>
    <dgm:pt modelId="{C1F95C08-150E-4ECB-9AE4-D0C918C80A75}" type="parTrans" cxnId="{69F62710-674D-4667-AA54-0192EDEBE0A8}">
      <dgm:prSet/>
      <dgm:spPr/>
      <dgm:t>
        <a:bodyPr/>
        <a:lstStyle/>
        <a:p>
          <a:endParaRPr lang="en-US"/>
        </a:p>
      </dgm:t>
    </dgm:pt>
    <dgm:pt modelId="{3148F9E8-C137-4AE4-9842-D57B03038549}" type="sibTrans" cxnId="{69F62710-674D-4667-AA54-0192EDEBE0A8}">
      <dgm:prSet/>
      <dgm:spPr/>
      <dgm:t>
        <a:bodyPr/>
        <a:lstStyle/>
        <a:p>
          <a:endParaRPr lang="en-US"/>
        </a:p>
      </dgm:t>
    </dgm:pt>
    <dgm:pt modelId="{99C78840-FB52-42B7-B388-D381A9558532}">
      <dgm:prSet/>
      <dgm:spPr/>
      <dgm:t>
        <a:bodyPr/>
        <a:lstStyle/>
        <a:p>
          <a:r>
            <a:rPr lang="ar-BH" b="0" i="0"/>
            <a:t>لذلك يقول ما يشاء وفق ما يتوهم الناس أنهم في حاجة إليه.</a:t>
          </a:r>
          <a:endParaRPr lang="en-US"/>
        </a:p>
      </dgm:t>
    </dgm:pt>
    <dgm:pt modelId="{CE4172D7-4704-4BF1-B655-D3A32296EA81}" type="parTrans" cxnId="{E9FFC682-D5DB-450B-BDF7-91BCB855D3D4}">
      <dgm:prSet/>
      <dgm:spPr/>
      <dgm:t>
        <a:bodyPr/>
        <a:lstStyle/>
        <a:p>
          <a:endParaRPr lang="en-US"/>
        </a:p>
      </dgm:t>
    </dgm:pt>
    <dgm:pt modelId="{254339E6-3E8E-4F87-9DA0-13AB74870C9C}" type="sibTrans" cxnId="{E9FFC682-D5DB-450B-BDF7-91BCB855D3D4}">
      <dgm:prSet/>
      <dgm:spPr/>
      <dgm:t>
        <a:bodyPr/>
        <a:lstStyle/>
        <a:p>
          <a:endParaRPr lang="en-US"/>
        </a:p>
      </dgm:t>
    </dgm:pt>
    <dgm:pt modelId="{99E1B0CD-0E31-42A8-976F-A1A64505768A}">
      <dgm:prSet/>
      <dgm:spPr/>
      <dgm:t>
        <a:bodyPr/>
        <a:lstStyle/>
        <a:p>
          <a:r>
            <a:rPr lang="ar-BH" b="0" i="0"/>
            <a:t>فهو خليط من الأسناد وأصناف القول، وضرب من ضروب الخطابة التي تنتمي بدورها إلى مجال عريض من القول هو الجدل، </a:t>
          </a:r>
          <a:endParaRPr lang="en-US"/>
        </a:p>
      </dgm:t>
    </dgm:pt>
    <dgm:pt modelId="{F7117CF8-E86E-4D2D-9DFA-35FF4954225B}" type="parTrans" cxnId="{2FD46F83-068D-4CDE-B617-579AEDA68994}">
      <dgm:prSet/>
      <dgm:spPr/>
      <dgm:t>
        <a:bodyPr/>
        <a:lstStyle/>
        <a:p>
          <a:endParaRPr lang="en-US"/>
        </a:p>
      </dgm:t>
    </dgm:pt>
    <dgm:pt modelId="{2893A1C3-42E4-4D19-A1DA-A97B0DAD1B1A}" type="sibTrans" cxnId="{2FD46F83-068D-4CDE-B617-579AEDA68994}">
      <dgm:prSet/>
      <dgm:spPr/>
      <dgm:t>
        <a:bodyPr/>
        <a:lstStyle/>
        <a:p>
          <a:endParaRPr lang="en-US"/>
        </a:p>
      </dgm:t>
    </dgm:pt>
    <dgm:pt modelId="{AE22966B-22F3-4553-986F-FE86FC775271}">
      <dgm:prSet/>
      <dgm:spPr/>
      <dgm:t>
        <a:bodyPr/>
        <a:lstStyle/>
        <a:p>
          <a:r>
            <a:rPr lang="ar-BH" b="0" i="0"/>
            <a:t>الذي يحيط بأجناس من الكلام الممتد من خطاب الحياة اليومية والتواصل المعتاد إلى الخطاب الفلسفي. </a:t>
          </a:r>
          <a:endParaRPr lang="en-US"/>
        </a:p>
      </dgm:t>
    </dgm:pt>
    <dgm:pt modelId="{B75E832F-81DA-4E8F-ADCA-29FC21BFE10F}" type="parTrans" cxnId="{329A929B-DE0D-4F3D-8867-836E517AE7B7}">
      <dgm:prSet/>
      <dgm:spPr/>
      <dgm:t>
        <a:bodyPr/>
        <a:lstStyle/>
        <a:p>
          <a:endParaRPr lang="en-US"/>
        </a:p>
      </dgm:t>
    </dgm:pt>
    <dgm:pt modelId="{62020FBA-D401-48CF-81DC-47776E25F67B}" type="sibTrans" cxnId="{329A929B-DE0D-4F3D-8867-836E517AE7B7}">
      <dgm:prSet/>
      <dgm:spPr/>
      <dgm:t>
        <a:bodyPr/>
        <a:lstStyle/>
        <a:p>
          <a:endParaRPr lang="en-US"/>
        </a:p>
      </dgm:t>
    </dgm:pt>
    <dgm:pt modelId="{DCB5A6D6-B5AB-48C4-A0EC-6D1373E2489A}" type="pres">
      <dgm:prSet presAssocID="{43B5E546-546D-4F37-B269-6A7A8A57B5D2}" presName="outerComposite" presStyleCnt="0">
        <dgm:presLayoutVars>
          <dgm:chMax val="5"/>
          <dgm:dir/>
          <dgm:resizeHandles val="exact"/>
        </dgm:presLayoutVars>
      </dgm:prSet>
      <dgm:spPr/>
      <dgm:t>
        <a:bodyPr/>
        <a:lstStyle/>
        <a:p>
          <a:endParaRPr lang="en-US"/>
        </a:p>
      </dgm:t>
    </dgm:pt>
    <dgm:pt modelId="{293969D0-B153-4C97-AA8D-4CD180C5E349}" type="pres">
      <dgm:prSet presAssocID="{43B5E546-546D-4F37-B269-6A7A8A57B5D2}" presName="dummyMaxCanvas" presStyleCnt="0">
        <dgm:presLayoutVars/>
      </dgm:prSet>
      <dgm:spPr/>
    </dgm:pt>
    <dgm:pt modelId="{54515A27-B87D-4A8B-AE87-378C75D52B57}" type="pres">
      <dgm:prSet presAssocID="{43B5E546-546D-4F37-B269-6A7A8A57B5D2}" presName="FourNodes_1" presStyleLbl="node1" presStyleIdx="0" presStyleCnt="4">
        <dgm:presLayoutVars>
          <dgm:bulletEnabled val="1"/>
        </dgm:presLayoutVars>
      </dgm:prSet>
      <dgm:spPr/>
      <dgm:t>
        <a:bodyPr/>
        <a:lstStyle/>
        <a:p>
          <a:endParaRPr lang="en-US"/>
        </a:p>
      </dgm:t>
    </dgm:pt>
    <dgm:pt modelId="{BFD587D8-D84E-43D5-9764-90D94B36F9E6}" type="pres">
      <dgm:prSet presAssocID="{43B5E546-546D-4F37-B269-6A7A8A57B5D2}" presName="FourNodes_2" presStyleLbl="node1" presStyleIdx="1" presStyleCnt="4">
        <dgm:presLayoutVars>
          <dgm:bulletEnabled val="1"/>
        </dgm:presLayoutVars>
      </dgm:prSet>
      <dgm:spPr/>
      <dgm:t>
        <a:bodyPr/>
        <a:lstStyle/>
        <a:p>
          <a:endParaRPr lang="en-US"/>
        </a:p>
      </dgm:t>
    </dgm:pt>
    <dgm:pt modelId="{F597187C-2021-44D7-B6FA-0A48782B18C6}" type="pres">
      <dgm:prSet presAssocID="{43B5E546-546D-4F37-B269-6A7A8A57B5D2}" presName="FourNodes_3" presStyleLbl="node1" presStyleIdx="2" presStyleCnt="4">
        <dgm:presLayoutVars>
          <dgm:bulletEnabled val="1"/>
        </dgm:presLayoutVars>
      </dgm:prSet>
      <dgm:spPr/>
      <dgm:t>
        <a:bodyPr/>
        <a:lstStyle/>
        <a:p>
          <a:endParaRPr lang="en-US"/>
        </a:p>
      </dgm:t>
    </dgm:pt>
    <dgm:pt modelId="{C569C5A5-EE70-4920-BE29-48110D77255F}" type="pres">
      <dgm:prSet presAssocID="{43B5E546-546D-4F37-B269-6A7A8A57B5D2}" presName="FourNodes_4" presStyleLbl="node1" presStyleIdx="3" presStyleCnt="4">
        <dgm:presLayoutVars>
          <dgm:bulletEnabled val="1"/>
        </dgm:presLayoutVars>
      </dgm:prSet>
      <dgm:spPr/>
      <dgm:t>
        <a:bodyPr/>
        <a:lstStyle/>
        <a:p>
          <a:endParaRPr lang="en-US"/>
        </a:p>
      </dgm:t>
    </dgm:pt>
    <dgm:pt modelId="{CD7C86AF-3518-4D6D-A1B9-48E9AC65DF4C}" type="pres">
      <dgm:prSet presAssocID="{43B5E546-546D-4F37-B269-6A7A8A57B5D2}" presName="FourConn_1-2" presStyleLbl="fgAccFollowNode1" presStyleIdx="0" presStyleCnt="3">
        <dgm:presLayoutVars>
          <dgm:bulletEnabled val="1"/>
        </dgm:presLayoutVars>
      </dgm:prSet>
      <dgm:spPr/>
      <dgm:t>
        <a:bodyPr/>
        <a:lstStyle/>
        <a:p>
          <a:endParaRPr lang="en-US"/>
        </a:p>
      </dgm:t>
    </dgm:pt>
    <dgm:pt modelId="{195490D0-8596-49B1-A0E4-2DA61FCC707D}" type="pres">
      <dgm:prSet presAssocID="{43B5E546-546D-4F37-B269-6A7A8A57B5D2}" presName="FourConn_2-3" presStyleLbl="fgAccFollowNode1" presStyleIdx="1" presStyleCnt="3">
        <dgm:presLayoutVars>
          <dgm:bulletEnabled val="1"/>
        </dgm:presLayoutVars>
      </dgm:prSet>
      <dgm:spPr/>
      <dgm:t>
        <a:bodyPr/>
        <a:lstStyle/>
        <a:p>
          <a:endParaRPr lang="en-US"/>
        </a:p>
      </dgm:t>
    </dgm:pt>
    <dgm:pt modelId="{EC088693-37AE-44FE-BE8C-CF22D3CC6EE2}" type="pres">
      <dgm:prSet presAssocID="{43B5E546-546D-4F37-B269-6A7A8A57B5D2}" presName="FourConn_3-4" presStyleLbl="fgAccFollowNode1" presStyleIdx="2" presStyleCnt="3">
        <dgm:presLayoutVars>
          <dgm:bulletEnabled val="1"/>
        </dgm:presLayoutVars>
      </dgm:prSet>
      <dgm:spPr/>
      <dgm:t>
        <a:bodyPr/>
        <a:lstStyle/>
        <a:p>
          <a:endParaRPr lang="en-US"/>
        </a:p>
      </dgm:t>
    </dgm:pt>
    <dgm:pt modelId="{CB3700A2-F9D4-4047-8563-294B56616EB4}" type="pres">
      <dgm:prSet presAssocID="{43B5E546-546D-4F37-B269-6A7A8A57B5D2}" presName="FourNodes_1_text" presStyleLbl="node1" presStyleIdx="3" presStyleCnt="4">
        <dgm:presLayoutVars>
          <dgm:bulletEnabled val="1"/>
        </dgm:presLayoutVars>
      </dgm:prSet>
      <dgm:spPr/>
      <dgm:t>
        <a:bodyPr/>
        <a:lstStyle/>
        <a:p>
          <a:endParaRPr lang="en-US"/>
        </a:p>
      </dgm:t>
    </dgm:pt>
    <dgm:pt modelId="{EB218C53-6E86-47E8-A3A7-CD0A945756FC}" type="pres">
      <dgm:prSet presAssocID="{43B5E546-546D-4F37-B269-6A7A8A57B5D2}" presName="FourNodes_2_text" presStyleLbl="node1" presStyleIdx="3" presStyleCnt="4">
        <dgm:presLayoutVars>
          <dgm:bulletEnabled val="1"/>
        </dgm:presLayoutVars>
      </dgm:prSet>
      <dgm:spPr/>
      <dgm:t>
        <a:bodyPr/>
        <a:lstStyle/>
        <a:p>
          <a:endParaRPr lang="en-US"/>
        </a:p>
      </dgm:t>
    </dgm:pt>
    <dgm:pt modelId="{C4E89BA2-0DD1-4632-BB93-EA6DF480C724}" type="pres">
      <dgm:prSet presAssocID="{43B5E546-546D-4F37-B269-6A7A8A57B5D2}" presName="FourNodes_3_text" presStyleLbl="node1" presStyleIdx="3" presStyleCnt="4">
        <dgm:presLayoutVars>
          <dgm:bulletEnabled val="1"/>
        </dgm:presLayoutVars>
      </dgm:prSet>
      <dgm:spPr/>
      <dgm:t>
        <a:bodyPr/>
        <a:lstStyle/>
        <a:p>
          <a:endParaRPr lang="en-US"/>
        </a:p>
      </dgm:t>
    </dgm:pt>
    <dgm:pt modelId="{2007791D-D1FE-4DA0-857F-D92DE60D9B85}" type="pres">
      <dgm:prSet presAssocID="{43B5E546-546D-4F37-B269-6A7A8A57B5D2}" presName="FourNodes_4_text" presStyleLbl="node1" presStyleIdx="3" presStyleCnt="4">
        <dgm:presLayoutVars>
          <dgm:bulletEnabled val="1"/>
        </dgm:presLayoutVars>
      </dgm:prSet>
      <dgm:spPr/>
      <dgm:t>
        <a:bodyPr/>
        <a:lstStyle/>
        <a:p>
          <a:endParaRPr lang="en-US"/>
        </a:p>
      </dgm:t>
    </dgm:pt>
  </dgm:ptLst>
  <dgm:cxnLst>
    <dgm:cxn modelId="{6445056F-7304-4F80-932D-3DAFDF9F82BA}" type="presOf" srcId="{AE22966B-22F3-4553-986F-FE86FC775271}" destId="{C569C5A5-EE70-4920-BE29-48110D77255F}" srcOrd="0" destOrd="0" presId="urn:microsoft.com/office/officeart/2005/8/layout/vProcess5"/>
    <dgm:cxn modelId="{E9FFC682-D5DB-450B-BDF7-91BCB855D3D4}" srcId="{43B5E546-546D-4F37-B269-6A7A8A57B5D2}" destId="{99C78840-FB52-42B7-B388-D381A9558532}" srcOrd="1" destOrd="0" parTransId="{CE4172D7-4704-4BF1-B655-D3A32296EA81}" sibTransId="{254339E6-3E8E-4F87-9DA0-13AB74870C9C}"/>
    <dgm:cxn modelId="{720DB720-C48D-44DD-B491-3C3EF25431F7}" type="presOf" srcId="{99C78840-FB52-42B7-B388-D381A9558532}" destId="{BFD587D8-D84E-43D5-9764-90D94B36F9E6}" srcOrd="0" destOrd="0" presId="urn:microsoft.com/office/officeart/2005/8/layout/vProcess5"/>
    <dgm:cxn modelId="{F698C88E-976B-4D8B-A266-1F646C8F627D}" type="presOf" srcId="{AE22966B-22F3-4553-986F-FE86FC775271}" destId="{2007791D-D1FE-4DA0-857F-D92DE60D9B85}" srcOrd="1" destOrd="0" presId="urn:microsoft.com/office/officeart/2005/8/layout/vProcess5"/>
    <dgm:cxn modelId="{86BE67EB-A0E8-4468-99AF-2A2844351367}" type="presOf" srcId="{99E1B0CD-0E31-42A8-976F-A1A64505768A}" destId="{F597187C-2021-44D7-B6FA-0A48782B18C6}" srcOrd="0" destOrd="0" presId="urn:microsoft.com/office/officeart/2005/8/layout/vProcess5"/>
    <dgm:cxn modelId="{CD7ADD6F-B6D1-4F61-A5E0-7DAAA20747B8}" type="presOf" srcId="{2893A1C3-42E4-4D19-A1DA-A97B0DAD1B1A}" destId="{EC088693-37AE-44FE-BE8C-CF22D3CC6EE2}" srcOrd="0" destOrd="0" presId="urn:microsoft.com/office/officeart/2005/8/layout/vProcess5"/>
    <dgm:cxn modelId="{D6CE2E91-5381-4EEE-95A0-CF8BC331A61B}" type="presOf" srcId="{43B5E546-546D-4F37-B269-6A7A8A57B5D2}" destId="{DCB5A6D6-B5AB-48C4-A0EC-6D1373E2489A}" srcOrd="0" destOrd="0" presId="urn:microsoft.com/office/officeart/2005/8/layout/vProcess5"/>
    <dgm:cxn modelId="{E41E2C65-AB48-4670-A6AD-CF36CA985FB2}" type="presOf" srcId="{13B8933C-2DFC-4675-BC33-D6ACE525C5FA}" destId="{54515A27-B87D-4A8B-AE87-378C75D52B57}" srcOrd="0" destOrd="0" presId="urn:microsoft.com/office/officeart/2005/8/layout/vProcess5"/>
    <dgm:cxn modelId="{38D6A323-17F8-4747-BE77-82C03CC961D2}" type="presOf" srcId="{99E1B0CD-0E31-42A8-976F-A1A64505768A}" destId="{C4E89BA2-0DD1-4632-BB93-EA6DF480C724}" srcOrd="1" destOrd="0" presId="urn:microsoft.com/office/officeart/2005/8/layout/vProcess5"/>
    <dgm:cxn modelId="{80474A66-183F-4E3A-94B6-36938762A395}" type="presOf" srcId="{254339E6-3E8E-4F87-9DA0-13AB74870C9C}" destId="{195490D0-8596-49B1-A0E4-2DA61FCC707D}" srcOrd="0" destOrd="0" presId="urn:microsoft.com/office/officeart/2005/8/layout/vProcess5"/>
    <dgm:cxn modelId="{329A929B-DE0D-4F3D-8867-836E517AE7B7}" srcId="{43B5E546-546D-4F37-B269-6A7A8A57B5D2}" destId="{AE22966B-22F3-4553-986F-FE86FC775271}" srcOrd="3" destOrd="0" parTransId="{B75E832F-81DA-4E8F-ADCA-29FC21BFE10F}" sibTransId="{62020FBA-D401-48CF-81DC-47776E25F67B}"/>
    <dgm:cxn modelId="{9E8DB00D-BBDE-4C9A-A403-82C21C4AE4A0}" type="presOf" srcId="{99C78840-FB52-42B7-B388-D381A9558532}" destId="{EB218C53-6E86-47E8-A3A7-CD0A945756FC}" srcOrd="1" destOrd="0" presId="urn:microsoft.com/office/officeart/2005/8/layout/vProcess5"/>
    <dgm:cxn modelId="{2FD46F83-068D-4CDE-B617-579AEDA68994}" srcId="{43B5E546-546D-4F37-B269-6A7A8A57B5D2}" destId="{99E1B0CD-0E31-42A8-976F-A1A64505768A}" srcOrd="2" destOrd="0" parTransId="{F7117CF8-E86E-4D2D-9DFA-35FF4954225B}" sibTransId="{2893A1C3-42E4-4D19-A1DA-A97B0DAD1B1A}"/>
    <dgm:cxn modelId="{4DF561D4-2D55-42B7-A2E1-D2D1BFFEC53B}" type="presOf" srcId="{13B8933C-2DFC-4675-BC33-D6ACE525C5FA}" destId="{CB3700A2-F9D4-4047-8563-294B56616EB4}" srcOrd="1" destOrd="0" presId="urn:microsoft.com/office/officeart/2005/8/layout/vProcess5"/>
    <dgm:cxn modelId="{69F62710-674D-4667-AA54-0192EDEBE0A8}" srcId="{43B5E546-546D-4F37-B269-6A7A8A57B5D2}" destId="{13B8933C-2DFC-4675-BC33-D6ACE525C5FA}" srcOrd="0" destOrd="0" parTransId="{C1F95C08-150E-4ECB-9AE4-D0C918C80A75}" sibTransId="{3148F9E8-C137-4AE4-9842-D57B03038549}"/>
    <dgm:cxn modelId="{DD93553B-382A-4CCC-8B02-456B21B3F480}" type="presOf" srcId="{3148F9E8-C137-4AE4-9842-D57B03038549}" destId="{CD7C86AF-3518-4D6D-A1B9-48E9AC65DF4C}" srcOrd="0" destOrd="0" presId="urn:microsoft.com/office/officeart/2005/8/layout/vProcess5"/>
    <dgm:cxn modelId="{15A4D8B5-4320-4BAF-8681-64BA14DFD5C2}" type="presParOf" srcId="{DCB5A6D6-B5AB-48C4-A0EC-6D1373E2489A}" destId="{293969D0-B153-4C97-AA8D-4CD180C5E349}" srcOrd="0" destOrd="0" presId="urn:microsoft.com/office/officeart/2005/8/layout/vProcess5"/>
    <dgm:cxn modelId="{EE723D6B-57F1-4BF8-AEDD-A86164414A10}" type="presParOf" srcId="{DCB5A6D6-B5AB-48C4-A0EC-6D1373E2489A}" destId="{54515A27-B87D-4A8B-AE87-378C75D52B57}" srcOrd="1" destOrd="0" presId="urn:microsoft.com/office/officeart/2005/8/layout/vProcess5"/>
    <dgm:cxn modelId="{A6F9DF47-D218-4980-9CF1-7E79B10B66A3}" type="presParOf" srcId="{DCB5A6D6-B5AB-48C4-A0EC-6D1373E2489A}" destId="{BFD587D8-D84E-43D5-9764-90D94B36F9E6}" srcOrd="2" destOrd="0" presId="urn:microsoft.com/office/officeart/2005/8/layout/vProcess5"/>
    <dgm:cxn modelId="{8FED9C5D-7F10-4241-9FFD-F5BABE24C917}" type="presParOf" srcId="{DCB5A6D6-B5AB-48C4-A0EC-6D1373E2489A}" destId="{F597187C-2021-44D7-B6FA-0A48782B18C6}" srcOrd="3" destOrd="0" presId="urn:microsoft.com/office/officeart/2005/8/layout/vProcess5"/>
    <dgm:cxn modelId="{8342BB33-C830-4451-A234-31D53C9A9498}" type="presParOf" srcId="{DCB5A6D6-B5AB-48C4-A0EC-6D1373E2489A}" destId="{C569C5A5-EE70-4920-BE29-48110D77255F}" srcOrd="4" destOrd="0" presId="urn:microsoft.com/office/officeart/2005/8/layout/vProcess5"/>
    <dgm:cxn modelId="{2659DECA-4F6A-4494-AAA2-9323A6E7039C}" type="presParOf" srcId="{DCB5A6D6-B5AB-48C4-A0EC-6D1373E2489A}" destId="{CD7C86AF-3518-4D6D-A1B9-48E9AC65DF4C}" srcOrd="5" destOrd="0" presId="urn:microsoft.com/office/officeart/2005/8/layout/vProcess5"/>
    <dgm:cxn modelId="{1283AB1C-0469-4356-9B5F-D1271DF3F482}" type="presParOf" srcId="{DCB5A6D6-B5AB-48C4-A0EC-6D1373E2489A}" destId="{195490D0-8596-49B1-A0E4-2DA61FCC707D}" srcOrd="6" destOrd="0" presId="urn:microsoft.com/office/officeart/2005/8/layout/vProcess5"/>
    <dgm:cxn modelId="{48507331-385E-48D8-8290-80C482AC6C73}" type="presParOf" srcId="{DCB5A6D6-B5AB-48C4-A0EC-6D1373E2489A}" destId="{EC088693-37AE-44FE-BE8C-CF22D3CC6EE2}" srcOrd="7" destOrd="0" presId="urn:microsoft.com/office/officeart/2005/8/layout/vProcess5"/>
    <dgm:cxn modelId="{E022D1F1-3474-42ED-B60B-656084D59E88}" type="presParOf" srcId="{DCB5A6D6-B5AB-48C4-A0EC-6D1373E2489A}" destId="{CB3700A2-F9D4-4047-8563-294B56616EB4}" srcOrd="8" destOrd="0" presId="urn:microsoft.com/office/officeart/2005/8/layout/vProcess5"/>
    <dgm:cxn modelId="{48FAFDA9-F2DD-421B-BF4A-C7A8FC9F7202}" type="presParOf" srcId="{DCB5A6D6-B5AB-48C4-A0EC-6D1373E2489A}" destId="{EB218C53-6E86-47E8-A3A7-CD0A945756FC}" srcOrd="9" destOrd="0" presId="urn:microsoft.com/office/officeart/2005/8/layout/vProcess5"/>
    <dgm:cxn modelId="{469A6D77-F9F9-4A68-A39A-CF51DF60BB37}" type="presParOf" srcId="{DCB5A6D6-B5AB-48C4-A0EC-6D1373E2489A}" destId="{C4E89BA2-0DD1-4632-BB93-EA6DF480C724}" srcOrd="10" destOrd="0" presId="urn:microsoft.com/office/officeart/2005/8/layout/vProcess5"/>
    <dgm:cxn modelId="{42BFBD95-4C90-4FEA-9D8E-95DC74AA08F3}" type="presParOf" srcId="{DCB5A6D6-B5AB-48C4-A0EC-6D1373E2489A}" destId="{2007791D-D1FE-4DA0-857F-D92DE60D9B8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21E69F-5684-4D56-B0A6-860B04398F71}"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314E837D-CB2C-43E1-924D-862493A83E73}">
      <dgm:prSet/>
      <dgm:spPr/>
      <dgm:t>
        <a:bodyPr/>
        <a:lstStyle/>
        <a:p>
          <a:r>
            <a:rPr lang="ar-BH" b="0" i="0"/>
            <a:t>1. يوهانس هوفر في القرن السابع عشر، استخدم المصطلح تعبيرا عن الوحدة التي كان يعاني منها خلال دراسته في جامعة بازل – سويسرا</a:t>
          </a:r>
          <a:endParaRPr lang="en-US"/>
        </a:p>
      </dgm:t>
    </dgm:pt>
    <dgm:pt modelId="{9BB99D12-C16F-4B7C-9856-35BEF5225F40}" type="parTrans" cxnId="{B23A1D21-EF08-477A-874C-2F7AECCEC48B}">
      <dgm:prSet/>
      <dgm:spPr/>
      <dgm:t>
        <a:bodyPr/>
        <a:lstStyle/>
        <a:p>
          <a:endParaRPr lang="en-US"/>
        </a:p>
      </dgm:t>
    </dgm:pt>
    <dgm:pt modelId="{D10FE18F-56A1-4E8E-BEE4-0822D91B59E6}" type="sibTrans" cxnId="{B23A1D21-EF08-477A-874C-2F7AECCEC48B}">
      <dgm:prSet/>
      <dgm:spPr/>
      <dgm:t>
        <a:bodyPr/>
        <a:lstStyle/>
        <a:p>
          <a:endParaRPr lang="en-US"/>
        </a:p>
      </dgm:t>
    </dgm:pt>
    <dgm:pt modelId="{635355B1-A273-46C6-BC72-22E21006604B}">
      <dgm:prSet/>
      <dgm:spPr/>
      <dgm:t>
        <a:bodyPr/>
        <a:lstStyle/>
        <a:p>
          <a:r>
            <a:rPr lang="ar-BH" b="0" i="0"/>
            <a:t>2. في القرن الثامن عشر ، صارت تعني الحنين للماضي</a:t>
          </a:r>
          <a:endParaRPr lang="en-US"/>
        </a:p>
      </dgm:t>
    </dgm:pt>
    <dgm:pt modelId="{F03E6E4C-524D-406B-8E3F-7E5906433EE0}" type="parTrans" cxnId="{B4098FD4-54E7-4107-8C14-213A4D248716}">
      <dgm:prSet/>
      <dgm:spPr/>
      <dgm:t>
        <a:bodyPr/>
        <a:lstStyle/>
        <a:p>
          <a:endParaRPr lang="en-US"/>
        </a:p>
      </dgm:t>
    </dgm:pt>
    <dgm:pt modelId="{C7F1E304-7B53-491F-A2F0-6A4E6922429A}" type="sibTrans" cxnId="{B4098FD4-54E7-4107-8C14-213A4D248716}">
      <dgm:prSet/>
      <dgm:spPr/>
      <dgm:t>
        <a:bodyPr/>
        <a:lstStyle/>
        <a:p>
          <a:endParaRPr lang="en-US"/>
        </a:p>
      </dgm:t>
    </dgm:pt>
    <dgm:pt modelId="{51DFC486-2423-4A9B-95F2-9A20DE51010C}">
      <dgm:prSet/>
      <dgm:spPr/>
      <dgm:t>
        <a:bodyPr/>
        <a:lstStyle/>
        <a:p>
          <a:r>
            <a:rPr lang="ar-BH" b="0" i="0"/>
            <a:t>3. الحنين إلى الماضي بسبب الاغتراب خلال عصر الاستعمار. </a:t>
          </a:r>
          <a:endParaRPr lang="en-US"/>
        </a:p>
      </dgm:t>
    </dgm:pt>
    <dgm:pt modelId="{0668B8BC-7965-491B-A04C-E3408360DEFE}" type="parTrans" cxnId="{12CC6BA3-4F2D-4F39-8BDB-66D56EC9D6AE}">
      <dgm:prSet/>
      <dgm:spPr/>
      <dgm:t>
        <a:bodyPr/>
        <a:lstStyle/>
        <a:p>
          <a:endParaRPr lang="en-US"/>
        </a:p>
      </dgm:t>
    </dgm:pt>
    <dgm:pt modelId="{B062AF35-C3F2-4C37-AAAA-78C2B97E1FB3}" type="sibTrans" cxnId="{12CC6BA3-4F2D-4F39-8BDB-66D56EC9D6AE}">
      <dgm:prSet/>
      <dgm:spPr/>
      <dgm:t>
        <a:bodyPr/>
        <a:lstStyle/>
        <a:p>
          <a:endParaRPr lang="en-US"/>
        </a:p>
      </dgm:t>
    </dgm:pt>
    <dgm:pt modelId="{1A483DDF-1EAC-48E9-89E5-8E20259197D4}" type="pres">
      <dgm:prSet presAssocID="{8221E69F-5684-4D56-B0A6-860B04398F71}" presName="outerComposite" presStyleCnt="0">
        <dgm:presLayoutVars>
          <dgm:chMax val="5"/>
          <dgm:dir/>
          <dgm:resizeHandles val="exact"/>
        </dgm:presLayoutVars>
      </dgm:prSet>
      <dgm:spPr/>
      <dgm:t>
        <a:bodyPr/>
        <a:lstStyle/>
        <a:p>
          <a:endParaRPr lang="en-US"/>
        </a:p>
      </dgm:t>
    </dgm:pt>
    <dgm:pt modelId="{9C668C5F-259E-43CD-B58D-38F1EE25F977}" type="pres">
      <dgm:prSet presAssocID="{8221E69F-5684-4D56-B0A6-860B04398F71}" presName="dummyMaxCanvas" presStyleCnt="0">
        <dgm:presLayoutVars/>
      </dgm:prSet>
      <dgm:spPr/>
    </dgm:pt>
    <dgm:pt modelId="{5A0B7ABE-FFB0-4F9E-8F56-485B1A7FAB2A}" type="pres">
      <dgm:prSet presAssocID="{8221E69F-5684-4D56-B0A6-860B04398F71}" presName="ThreeNodes_1" presStyleLbl="node1" presStyleIdx="0" presStyleCnt="3">
        <dgm:presLayoutVars>
          <dgm:bulletEnabled val="1"/>
        </dgm:presLayoutVars>
      </dgm:prSet>
      <dgm:spPr/>
      <dgm:t>
        <a:bodyPr/>
        <a:lstStyle/>
        <a:p>
          <a:endParaRPr lang="en-US"/>
        </a:p>
      </dgm:t>
    </dgm:pt>
    <dgm:pt modelId="{3C51C674-4D11-4FBC-B848-A422C05F8FED}" type="pres">
      <dgm:prSet presAssocID="{8221E69F-5684-4D56-B0A6-860B04398F71}" presName="ThreeNodes_2" presStyleLbl="node1" presStyleIdx="1" presStyleCnt="3">
        <dgm:presLayoutVars>
          <dgm:bulletEnabled val="1"/>
        </dgm:presLayoutVars>
      </dgm:prSet>
      <dgm:spPr/>
      <dgm:t>
        <a:bodyPr/>
        <a:lstStyle/>
        <a:p>
          <a:endParaRPr lang="en-US"/>
        </a:p>
      </dgm:t>
    </dgm:pt>
    <dgm:pt modelId="{4EC43333-3824-4B65-9EB9-803670D53115}" type="pres">
      <dgm:prSet presAssocID="{8221E69F-5684-4D56-B0A6-860B04398F71}" presName="ThreeNodes_3" presStyleLbl="node1" presStyleIdx="2" presStyleCnt="3">
        <dgm:presLayoutVars>
          <dgm:bulletEnabled val="1"/>
        </dgm:presLayoutVars>
      </dgm:prSet>
      <dgm:spPr/>
      <dgm:t>
        <a:bodyPr/>
        <a:lstStyle/>
        <a:p>
          <a:endParaRPr lang="en-US"/>
        </a:p>
      </dgm:t>
    </dgm:pt>
    <dgm:pt modelId="{7734A17F-DFF4-4ABC-9D06-A3C99696D2FE}" type="pres">
      <dgm:prSet presAssocID="{8221E69F-5684-4D56-B0A6-860B04398F71}" presName="ThreeConn_1-2" presStyleLbl="fgAccFollowNode1" presStyleIdx="0" presStyleCnt="2">
        <dgm:presLayoutVars>
          <dgm:bulletEnabled val="1"/>
        </dgm:presLayoutVars>
      </dgm:prSet>
      <dgm:spPr/>
      <dgm:t>
        <a:bodyPr/>
        <a:lstStyle/>
        <a:p>
          <a:endParaRPr lang="en-US"/>
        </a:p>
      </dgm:t>
    </dgm:pt>
    <dgm:pt modelId="{A6FFF2C8-B520-42B0-B729-B60605E3B8AA}" type="pres">
      <dgm:prSet presAssocID="{8221E69F-5684-4D56-B0A6-860B04398F71}" presName="ThreeConn_2-3" presStyleLbl="fgAccFollowNode1" presStyleIdx="1" presStyleCnt="2">
        <dgm:presLayoutVars>
          <dgm:bulletEnabled val="1"/>
        </dgm:presLayoutVars>
      </dgm:prSet>
      <dgm:spPr/>
      <dgm:t>
        <a:bodyPr/>
        <a:lstStyle/>
        <a:p>
          <a:endParaRPr lang="en-US"/>
        </a:p>
      </dgm:t>
    </dgm:pt>
    <dgm:pt modelId="{568BFC3A-3BF7-4F30-9FFE-7D95A343FB78}" type="pres">
      <dgm:prSet presAssocID="{8221E69F-5684-4D56-B0A6-860B04398F71}" presName="ThreeNodes_1_text" presStyleLbl="node1" presStyleIdx="2" presStyleCnt="3">
        <dgm:presLayoutVars>
          <dgm:bulletEnabled val="1"/>
        </dgm:presLayoutVars>
      </dgm:prSet>
      <dgm:spPr/>
      <dgm:t>
        <a:bodyPr/>
        <a:lstStyle/>
        <a:p>
          <a:endParaRPr lang="en-US"/>
        </a:p>
      </dgm:t>
    </dgm:pt>
    <dgm:pt modelId="{1623A617-2E3E-4BED-9520-CDF8D57FCA9B}" type="pres">
      <dgm:prSet presAssocID="{8221E69F-5684-4D56-B0A6-860B04398F71}" presName="ThreeNodes_2_text" presStyleLbl="node1" presStyleIdx="2" presStyleCnt="3">
        <dgm:presLayoutVars>
          <dgm:bulletEnabled val="1"/>
        </dgm:presLayoutVars>
      </dgm:prSet>
      <dgm:spPr/>
      <dgm:t>
        <a:bodyPr/>
        <a:lstStyle/>
        <a:p>
          <a:endParaRPr lang="en-US"/>
        </a:p>
      </dgm:t>
    </dgm:pt>
    <dgm:pt modelId="{090A34E6-4D26-438B-A3EC-30AC4791E76C}" type="pres">
      <dgm:prSet presAssocID="{8221E69F-5684-4D56-B0A6-860B04398F71}" presName="ThreeNodes_3_text" presStyleLbl="node1" presStyleIdx="2" presStyleCnt="3">
        <dgm:presLayoutVars>
          <dgm:bulletEnabled val="1"/>
        </dgm:presLayoutVars>
      </dgm:prSet>
      <dgm:spPr/>
      <dgm:t>
        <a:bodyPr/>
        <a:lstStyle/>
        <a:p>
          <a:endParaRPr lang="en-US"/>
        </a:p>
      </dgm:t>
    </dgm:pt>
  </dgm:ptLst>
  <dgm:cxnLst>
    <dgm:cxn modelId="{DC9538CB-1F83-4E4D-8F7B-57ABA96D72F6}" type="presOf" srcId="{8221E69F-5684-4D56-B0A6-860B04398F71}" destId="{1A483DDF-1EAC-48E9-89E5-8E20259197D4}" srcOrd="0" destOrd="0" presId="urn:microsoft.com/office/officeart/2005/8/layout/vProcess5"/>
    <dgm:cxn modelId="{000B96DA-8FF6-40AC-822A-6BB69895041D}" type="presOf" srcId="{314E837D-CB2C-43E1-924D-862493A83E73}" destId="{568BFC3A-3BF7-4F30-9FFE-7D95A343FB78}" srcOrd="1" destOrd="0" presId="urn:microsoft.com/office/officeart/2005/8/layout/vProcess5"/>
    <dgm:cxn modelId="{7B42E10F-2682-419E-A611-0AD879FD13FB}" type="presOf" srcId="{51DFC486-2423-4A9B-95F2-9A20DE51010C}" destId="{4EC43333-3824-4B65-9EB9-803670D53115}" srcOrd="0" destOrd="0" presId="urn:microsoft.com/office/officeart/2005/8/layout/vProcess5"/>
    <dgm:cxn modelId="{985D97F9-8D9A-455A-BE07-7DEC13D1A0C0}" type="presOf" srcId="{314E837D-CB2C-43E1-924D-862493A83E73}" destId="{5A0B7ABE-FFB0-4F9E-8F56-485B1A7FAB2A}" srcOrd="0" destOrd="0" presId="urn:microsoft.com/office/officeart/2005/8/layout/vProcess5"/>
    <dgm:cxn modelId="{88173C10-C978-4C1F-AD1E-EBA7EDB6E4F7}" type="presOf" srcId="{D10FE18F-56A1-4E8E-BEE4-0822D91B59E6}" destId="{7734A17F-DFF4-4ABC-9D06-A3C99696D2FE}" srcOrd="0" destOrd="0" presId="urn:microsoft.com/office/officeart/2005/8/layout/vProcess5"/>
    <dgm:cxn modelId="{12CC6BA3-4F2D-4F39-8BDB-66D56EC9D6AE}" srcId="{8221E69F-5684-4D56-B0A6-860B04398F71}" destId="{51DFC486-2423-4A9B-95F2-9A20DE51010C}" srcOrd="2" destOrd="0" parTransId="{0668B8BC-7965-491B-A04C-E3408360DEFE}" sibTransId="{B062AF35-C3F2-4C37-AAAA-78C2B97E1FB3}"/>
    <dgm:cxn modelId="{88D58054-E653-4252-9E26-1B053C88BE59}" type="presOf" srcId="{635355B1-A273-46C6-BC72-22E21006604B}" destId="{1623A617-2E3E-4BED-9520-CDF8D57FCA9B}" srcOrd="1" destOrd="0" presId="urn:microsoft.com/office/officeart/2005/8/layout/vProcess5"/>
    <dgm:cxn modelId="{F334C62F-3CB1-4774-BF88-6468A35DE86E}" type="presOf" srcId="{C7F1E304-7B53-491F-A2F0-6A4E6922429A}" destId="{A6FFF2C8-B520-42B0-B729-B60605E3B8AA}" srcOrd="0" destOrd="0" presId="urn:microsoft.com/office/officeart/2005/8/layout/vProcess5"/>
    <dgm:cxn modelId="{10159039-D7B5-42F1-8BAD-B332387EB629}" type="presOf" srcId="{51DFC486-2423-4A9B-95F2-9A20DE51010C}" destId="{090A34E6-4D26-438B-A3EC-30AC4791E76C}" srcOrd="1" destOrd="0" presId="urn:microsoft.com/office/officeart/2005/8/layout/vProcess5"/>
    <dgm:cxn modelId="{B4098FD4-54E7-4107-8C14-213A4D248716}" srcId="{8221E69F-5684-4D56-B0A6-860B04398F71}" destId="{635355B1-A273-46C6-BC72-22E21006604B}" srcOrd="1" destOrd="0" parTransId="{F03E6E4C-524D-406B-8E3F-7E5906433EE0}" sibTransId="{C7F1E304-7B53-491F-A2F0-6A4E6922429A}"/>
    <dgm:cxn modelId="{B23A1D21-EF08-477A-874C-2F7AECCEC48B}" srcId="{8221E69F-5684-4D56-B0A6-860B04398F71}" destId="{314E837D-CB2C-43E1-924D-862493A83E73}" srcOrd="0" destOrd="0" parTransId="{9BB99D12-C16F-4B7C-9856-35BEF5225F40}" sibTransId="{D10FE18F-56A1-4E8E-BEE4-0822D91B59E6}"/>
    <dgm:cxn modelId="{8A85C055-77D5-4D4B-8586-5B61381BF689}" type="presOf" srcId="{635355B1-A273-46C6-BC72-22E21006604B}" destId="{3C51C674-4D11-4FBC-B848-A422C05F8FED}" srcOrd="0" destOrd="0" presId="urn:microsoft.com/office/officeart/2005/8/layout/vProcess5"/>
    <dgm:cxn modelId="{36AF1B62-1BE8-4214-A7EB-2ED5ECA60D0A}" type="presParOf" srcId="{1A483DDF-1EAC-48E9-89E5-8E20259197D4}" destId="{9C668C5F-259E-43CD-B58D-38F1EE25F977}" srcOrd="0" destOrd="0" presId="urn:microsoft.com/office/officeart/2005/8/layout/vProcess5"/>
    <dgm:cxn modelId="{709A9D26-DCCB-40A4-94AD-030EF8E1FEBC}" type="presParOf" srcId="{1A483DDF-1EAC-48E9-89E5-8E20259197D4}" destId="{5A0B7ABE-FFB0-4F9E-8F56-485B1A7FAB2A}" srcOrd="1" destOrd="0" presId="urn:microsoft.com/office/officeart/2005/8/layout/vProcess5"/>
    <dgm:cxn modelId="{C55143D7-966E-4D94-9602-3A72CE559369}" type="presParOf" srcId="{1A483DDF-1EAC-48E9-89E5-8E20259197D4}" destId="{3C51C674-4D11-4FBC-B848-A422C05F8FED}" srcOrd="2" destOrd="0" presId="urn:microsoft.com/office/officeart/2005/8/layout/vProcess5"/>
    <dgm:cxn modelId="{5924D8D5-1450-4D54-8474-710393633710}" type="presParOf" srcId="{1A483DDF-1EAC-48E9-89E5-8E20259197D4}" destId="{4EC43333-3824-4B65-9EB9-803670D53115}" srcOrd="3" destOrd="0" presId="urn:microsoft.com/office/officeart/2005/8/layout/vProcess5"/>
    <dgm:cxn modelId="{4665FACC-076B-47D6-9771-83D4C693F3F9}" type="presParOf" srcId="{1A483DDF-1EAC-48E9-89E5-8E20259197D4}" destId="{7734A17F-DFF4-4ABC-9D06-A3C99696D2FE}" srcOrd="4" destOrd="0" presId="urn:microsoft.com/office/officeart/2005/8/layout/vProcess5"/>
    <dgm:cxn modelId="{217675C1-10E7-4960-95BE-A6430B756385}" type="presParOf" srcId="{1A483DDF-1EAC-48E9-89E5-8E20259197D4}" destId="{A6FFF2C8-B520-42B0-B729-B60605E3B8AA}" srcOrd="5" destOrd="0" presId="urn:microsoft.com/office/officeart/2005/8/layout/vProcess5"/>
    <dgm:cxn modelId="{67D950F7-B42F-4106-B035-61DDFF8B5C58}" type="presParOf" srcId="{1A483DDF-1EAC-48E9-89E5-8E20259197D4}" destId="{568BFC3A-3BF7-4F30-9FFE-7D95A343FB78}" srcOrd="6" destOrd="0" presId="urn:microsoft.com/office/officeart/2005/8/layout/vProcess5"/>
    <dgm:cxn modelId="{6E2EAF82-9F04-4A30-923A-1C351DB57581}" type="presParOf" srcId="{1A483DDF-1EAC-48E9-89E5-8E20259197D4}" destId="{1623A617-2E3E-4BED-9520-CDF8D57FCA9B}" srcOrd="7" destOrd="0" presId="urn:microsoft.com/office/officeart/2005/8/layout/vProcess5"/>
    <dgm:cxn modelId="{29F01691-CB04-4875-982F-0351C223CAFB}" type="presParOf" srcId="{1A483DDF-1EAC-48E9-89E5-8E20259197D4}" destId="{090A34E6-4D26-438B-A3EC-30AC4791E76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CBEF5E5-4644-43A5-BB92-207DF1F1FF8E}"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51914AEC-7F01-47E3-A611-9DB97FC257C0}">
      <dgm:prSet/>
      <dgm:spPr/>
      <dgm:t>
        <a:bodyPr/>
        <a:lstStyle/>
        <a:p>
          <a:r>
            <a:rPr lang="ar-BH"/>
            <a:t>الإعلان  عكس ما توحي به واجهاته وتقنياته الحديثة، ليس وليد الحضارة المعاصرة،</a:t>
          </a:r>
          <a:endParaRPr lang="en-US"/>
        </a:p>
      </dgm:t>
    </dgm:pt>
    <dgm:pt modelId="{BE0730F9-4DB1-4D61-BA74-89AC0399E5CA}" type="parTrans" cxnId="{DE6B23A2-E788-4C02-A28C-D7B4D7ED8DEB}">
      <dgm:prSet/>
      <dgm:spPr/>
      <dgm:t>
        <a:bodyPr/>
        <a:lstStyle/>
        <a:p>
          <a:endParaRPr lang="en-US"/>
        </a:p>
      </dgm:t>
    </dgm:pt>
    <dgm:pt modelId="{ACA6FE28-A267-4F6A-83CD-A4151DB4BE6C}" type="sibTrans" cxnId="{DE6B23A2-E788-4C02-A28C-D7B4D7ED8DEB}">
      <dgm:prSet/>
      <dgm:spPr/>
      <dgm:t>
        <a:bodyPr/>
        <a:lstStyle/>
        <a:p>
          <a:endParaRPr lang="en-US"/>
        </a:p>
      </dgm:t>
    </dgm:pt>
    <dgm:pt modelId="{642D0BED-F328-4A0E-BFF8-30965EFAAA6E}">
      <dgm:prSet/>
      <dgm:spPr/>
      <dgm:t>
        <a:bodyPr/>
        <a:lstStyle/>
        <a:p>
          <a:r>
            <a:rPr lang="ar-BH"/>
            <a:t>فقد كان هناك في تاريخ التبادل التجاري ما يثبت أن الإنسان في رحلته الطويلة بحثاً عن وسائل العيش وتحسينها لم يعدم وسيلة من أجل الدعوة إلى شيء يريد بيعه أو شراءه أو استبداله بشيء آخر.</a:t>
          </a:r>
          <a:endParaRPr lang="en-US"/>
        </a:p>
      </dgm:t>
    </dgm:pt>
    <dgm:pt modelId="{0276E31F-9558-423D-BA5B-579891E7917D}" type="parTrans" cxnId="{490A115E-8339-405F-88EE-930D3A394A80}">
      <dgm:prSet/>
      <dgm:spPr/>
      <dgm:t>
        <a:bodyPr/>
        <a:lstStyle/>
        <a:p>
          <a:endParaRPr lang="en-US"/>
        </a:p>
      </dgm:t>
    </dgm:pt>
    <dgm:pt modelId="{6E9FEE2A-7DC2-432B-9F37-5793A4BC8E88}" type="sibTrans" cxnId="{490A115E-8339-405F-88EE-930D3A394A80}">
      <dgm:prSet/>
      <dgm:spPr/>
      <dgm:t>
        <a:bodyPr/>
        <a:lstStyle/>
        <a:p>
          <a:endParaRPr lang="en-US"/>
        </a:p>
      </dgm:t>
    </dgm:pt>
    <dgm:pt modelId="{35D11BDC-372A-489E-8923-2E69C4787E5E}">
      <dgm:prSet/>
      <dgm:spPr/>
      <dgm:t>
        <a:bodyPr/>
        <a:lstStyle/>
        <a:p>
          <a:r>
            <a:rPr lang="ar-BH"/>
            <a:t>وهو ما يعني أن الإشهار باعتباره إغراء تجارياً قديما قدم الكتابة ذاتها. فقد عثر في بابل على كتابات يمتد تاريخها إلى خمسة آلاف سنة تمجد مُنتج أحد الصناع وتعلي من شأنه.</a:t>
          </a:r>
          <a:endParaRPr lang="en-US"/>
        </a:p>
      </dgm:t>
    </dgm:pt>
    <dgm:pt modelId="{14E5CB72-8F74-4910-9CFF-8029EE50C4B3}" type="parTrans" cxnId="{4C12BDC0-976A-45B3-8C88-D888C138CED2}">
      <dgm:prSet/>
      <dgm:spPr/>
      <dgm:t>
        <a:bodyPr/>
        <a:lstStyle/>
        <a:p>
          <a:endParaRPr lang="en-US"/>
        </a:p>
      </dgm:t>
    </dgm:pt>
    <dgm:pt modelId="{88678995-F115-4DB4-9AAA-8247C0753945}" type="sibTrans" cxnId="{4C12BDC0-976A-45B3-8C88-D888C138CED2}">
      <dgm:prSet/>
      <dgm:spPr/>
      <dgm:t>
        <a:bodyPr/>
        <a:lstStyle/>
        <a:p>
          <a:endParaRPr lang="en-US"/>
        </a:p>
      </dgm:t>
    </dgm:pt>
    <dgm:pt modelId="{C4B6B2F8-4FFB-49C7-ACEB-88177C0E7DA6}" type="pres">
      <dgm:prSet presAssocID="{9CBEF5E5-4644-43A5-BB92-207DF1F1FF8E}" presName="outerComposite" presStyleCnt="0">
        <dgm:presLayoutVars>
          <dgm:chMax val="5"/>
          <dgm:dir/>
          <dgm:resizeHandles val="exact"/>
        </dgm:presLayoutVars>
      </dgm:prSet>
      <dgm:spPr/>
      <dgm:t>
        <a:bodyPr/>
        <a:lstStyle/>
        <a:p>
          <a:endParaRPr lang="en-US"/>
        </a:p>
      </dgm:t>
    </dgm:pt>
    <dgm:pt modelId="{227364DA-3F1F-4452-8735-C36DF8B6FCE1}" type="pres">
      <dgm:prSet presAssocID="{9CBEF5E5-4644-43A5-BB92-207DF1F1FF8E}" presName="dummyMaxCanvas" presStyleCnt="0">
        <dgm:presLayoutVars/>
      </dgm:prSet>
      <dgm:spPr/>
    </dgm:pt>
    <dgm:pt modelId="{5832BB71-B790-4DDC-B727-9D9F22496AEF}" type="pres">
      <dgm:prSet presAssocID="{9CBEF5E5-4644-43A5-BB92-207DF1F1FF8E}" presName="ThreeNodes_1" presStyleLbl="node1" presStyleIdx="0" presStyleCnt="3">
        <dgm:presLayoutVars>
          <dgm:bulletEnabled val="1"/>
        </dgm:presLayoutVars>
      </dgm:prSet>
      <dgm:spPr/>
      <dgm:t>
        <a:bodyPr/>
        <a:lstStyle/>
        <a:p>
          <a:endParaRPr lang="en-US"/>
        </a:p>
      </dgm:t>
    </dgm:pt>
    <dgm:pt modelId="{74017003-D970-4C19-A6FF-24556E3C15DF}" type="pres">
      <dgm:prSet presAssocID="{9CBEF5E5-4644-43A5-BB92-207DF1F1FF8E}" presName="ThreeNodes_2" presStyleLbl="node1" presStyleIdx="1" presStyleCnt="3">
        <dgm:presLayoutVars>
          <dgm:bulletEnabled val="1"/>
        </dgm:presLayoutVars>
      </dgm:prSet>
      <dgm:spPr/>
      <dgm:t>
        <a:bodyPr/>
        <a:lstStyle/>
        <a:p>
          <a:endParaRPr lang="en-US"/>
        </a:p>
      </dgm:t>
    </dgm:pt>
    <dgm:pt modelId="{BB3C7A14-5B24-4E79-858B-6755C955456D}" type="pres">
      <dgm:prSet presAssocID="{9CBEF5E5-4644-43A5-BB92-207DF1F1FF8E}" presName="ThreeNodes_3" presStyleLbl="node1" presStyleIdx="2" presStyleCnt="3">
        <dgm:presLayoutVars>
          <dgm:bulletEnabled val="1"/>
        </dgm:presLayoutVars>
      </dgm:prSet>
      <dgm:spPr/>
      <dgm:t>
        <a:bodyPr/>
        <a:lstStyle/>
        <a:p>
          <a:endParaRPr lang="en-US"/>
        </a:p>
      </dgm:t>
    </dgm:pt>
    <dgm:pt modelId="{9DE98688-2727-4DFF-BA02-F91FB7273C8A}" type="pres">
      <dgm:prSet presAssocID="{9CBEF5E5-4644-43A5-BB92-207DF1F1FF8E}" presName="ThreeConn_1-2" presStyleLbl="fgAccFollowNode1" presStyleIdx="0" presStyleCnt="2">
        <dgm:presLayoutVars>
          <dgm:bulletEnabled val="1"/>
        </dgm:presLayoutVars>
      </dgm:prSet>
      <dgm:spPr/>
      <dgm:t>
        <a:bodyPr/>
        <a:lstStyle/>
        <a:p>
          <a:endParaRPr lang="en-US"/>
        </a:p>
      </dgm:t>
    </dgm:pt>
    <dgm:pt modelId="{F90B1462-7187-4FC8-9F10-FB4482A3F88C}" type="pres">
      <dgm:prSet presAssocID="{9CBEF5E5-4644-43A5-BB92-207DF1F1FF8E}" presName="ThreeConn_2-3" presStyleLbl="fgAccFollowNode1" presStyleIdx="1" presStyleCnt="2">
        <dgm:presLayoutVars>
          <dgm:bulletEnabled val="1"/>
        </dgm:presLayoutVars>
      </dgm:prSet>
      <dgm:spPr/>
      <dgm:t>
        <a:bodyPr/>
        <a:lstStyle/>
        <a:p>
          <a:endParaRPr lang="en-US"/>
        </a:p>
      </dgm:t>
    </dgm:pt>
    <dgm:pt modelId="{C1DDBD34-7CFE-4658-B967-DE513532C66C}" type="pres">
      <dgm:prSet presAssocID="{9CBEF5E5-4644-43A5-BB92-207DF1F1FF8E}" presName="ThreeNodes_1_text" presStyleLbl="node1" presStyleIdx="2" presStyleCnt="3">
        <dgm:presLayoutVars>
          <dgm:bulletEnabled val="1"/>
        </dgm:presLayoutVars>
      </dgm:prSet>
      <dgm:spPr/>
      <dgm:t>
        <a:bodyPr/>
        <a:lstStyle/>
        <a:p>
          <a:endParaRPr lang="en-US"/>
        </a:p>
      </dgm:t>
    </dgm:pt>
    <dgm:pt modelId="{CEA6E1E3-2DEF-460D-B9F5-15526E513B32}" type="pres">
      <dgm:prSet presAssocID="{9CBEF5E5-4644-43A5-BB92-207DF1F1FF8E}" presName="ThreeNodes_2_text" presStyleLbl="node1" presStyleIdx="2" presStyleCnt="3">
        <dgm:presLayoutVars>
          <dgm:bulletEnabled val="1"/>
        </dgm:presLayoutVars>
      </dgm:prSet>
      <dgm:spPr/>
      <dgm:t>
        <a:bodyPr/>
        <a:lstStyle/>
        <a:p>
          <a:endParaRPr lang="en-US"/>
        </a:p>
      </dgm:t>
    </dgm:pt>
    <dgm:pt modelId="{C1494EA4-4E5A-4A58-B36E-240DA9AB4A37}" type="pres">
      <dgm:prSet presAssocID="{9CBEF5E5-4644-43A5-BB92-207DF1F1FF8E}" presName="ThreeNodes_3_text" presStyleLbl="node1" presStyleIdx="2" presStyleCnt="3">
        <dgm:presLayoutVars>
          <dgm:bulletEnabled val="1"/>
        </dgm:presLayoutVars>
      </dgm:prSet>
      <dgm:spPr/>
      <dgm:t>
        <a:bodyPr/>
        <a:lstStyle/>
        <a:p>
          <a:endParaRPr lang="en-US"/>
        </a:p>
      </dgm:t>
    </dgm:pt>
  </dgm:ptLst>
  <dgm:cxnLst>
    <dgm:cxn modelId="{D3D297BE-8DE6-456D-9A78-4113DD3D054D}" type="presOf" srcId="{ACA6FE28-A267-4F6A-83CD-A4151DB4BE6C}" destId="{9DE98688-2727-4DFF-BA02-F91FB7273C8A}" srcOrd="0" destOrd="0" presId="urn:microsoft.com/office/officeart/2005/8/layout/vProcess5"/>
    <dgm:cxn modelId="{BCB91CC7-90A2-4C79-9B82-9907188AB49C}" type="presOf" srcId="{642D0BED-F328-4A0E-BFF8-30965EFAAA6E}" destId="{CEA6E1E3-2DEF-460D-B9F5-15526E513B32}" srcOrd="1" destOrd="0" presId="urn:microsoft.com/office/officeart/2005/8/layout/vProcess5"/>
    <dgm:cxn modelId="{67E6E00E-A110-4764-9EBD-4BCA11185626}" type="presOf" srcId="{35D11BDC-372A-489E-8923-2E69C4787E5E}" destId="{BB3C7A14-5B24-4E79-858B-6755C955456D}" srcOrd="0" destOrd="0" presId="urn:microsoft.com/office/officeart/2005/8/layout/vProcess5"/>
    <dgm:cxn modelId="{1A834D4E-E0FE-4131-B545-F6883B5A7C8C}" type="presOf" srcId="{6E9FEE2A-7DC2-432B-9F37-5793A4BC8E88}" destId="{F90B1462-7187-4FC8-9F10-FB4482A3F88C}" srcOrd="0" destOrd="0" presId="urn:microsoft.com/office/officeart/2005/8/layout/vProcess5"/>
    <dgm:cxn modelId="{490A115E-8339-405F-88EE-930D3A394A80}" srcId="{9CBEF5E5-4644-43A5-BB92-207DF1F1FF8E}" destId="{642D0BED-F328-4A0E-BFF8-30965EFAAA6E}" srcOrd="1" destOrd="0" parTransId="{0276E31F-9558-423D-BA5B-579891E7917D}" sibTransId="{6E9FEE2A-7DC2-432B-9F37-5793A4BC8E88}"/>
    <dgm:cxn modelId="{20505249-1A20-451C-A56F-73CAAFFEE957}" type="presOf" srcId="{9CBEF5E5-4644-43A5-BB92-207DF1F1FF8E}" destId="{C4B6B2F8-4FFB-49C7-ACEB-88177C0E7DA6}" srcOrd="0" destOrd="0" presId="urn:microsoft.com/office/officeart/2005/8/layout/vProcess5"/>
    <dgm:cxn modelId="{A3D14797-694D-47FC-8453-4DE3DA92BE80}" type="presOf" srcId="{642D0BED-F328-4A0E-BFF8-30965EFAAA6E}" destId="{74017003-D970-4C19-A6FF-24556E3C15DF}" srcOrd="0" destOrd="0" presId="urn:microsoft.com/office/officeart/2005/8/layout/vProcess5"/>
    <dgm:cxn modelId="{9CA6EECB-64DD-4F97-BABC-F24DF0C1229C}" type="presOf" srcId="{51914AEC-7F01-47E3-A611-9DB97FC257C0}" destId="{5832BB71-B790-4DDC-B727-9D9F22496AEF}" srcOrd="0" destOrd="0" presId="urn:microsoft.com/office/officeart/2005/8/layout/vProcess5"/>
    <dgm:cxn modelId="{B38D1B7E-0E4D-4339-858E-9E81DE31B211}" type="presOf" srcId="{51914AEC-7F01-47E3-A611-9DB97FC257C0}" destId="{C1DDBD34-7CFE-4658-B967-DE513532C66C}" srcOrd="1" destOrd="0" presId="urn:microsoft.com/office/officeart/2005/8/layout/vProcess5"/>
    <dgm:cxn modelId="{DE6B23A2-E788-4C02-A28C-D7B4D7ED8DEB}" srcId="{9CBEF5E5-4644-43A5-BB92-207DF1F1FF8E}" destId="{51914AEC-7F01-47E3-A611-9DB97FC257C0}" srcOrd="0" destOrd="0" parTransId="{BE0730F9-4DB1-4D61-BA74-89AC0399E5CA}" sibTransId="{ACA6FE28-A267-4F6A-83CD-A4151DB4BE6C}"/>
    <dgm:cxn modelId="{B4ADC25B-79A6-44BA-A78A-E65F59DDAD80}" type="presOf" srcId="{35D11BDC-372A-489E-8923-2E69C4787E5E}" destId="{C1494EA4-4E5A-4A58-B36E-240DA9AB4A37}" srcOrd="1" destOrd="0" presId="urn:microsoft.com/office/officeart/2005/8/layout/vProcess5"/>
    <dgm:cxn modelId="{4C12BDC0-976A-45B3-8C88-D888C138CED2}" srcId="{9CBEF5E5-4644-43A5-BB92-207DF1F1FF8E}" destId="{35D11BDC-372A-489E-8923-2E69C4787E5E}" srcOrd="2" destOrd="0" parTransId="{14E5CB72-8F74-4910-9CFF-8029EE50C4B3}" sibTransId="{88678995-F115-4DB4-9AAA-8247C0753945}"/>
    <dgm:cxn modelId="{B28116E7-0811-4493-B71C-333D5D9DECE0}" type="presParOf" srcId="{C4B6B2F8-4FFB-49C7-ACEB-88177C0E7DA6}" destId="{227364DA-3F1F-4452-8735-C36DF8B6FCE1}" srcOrd="0" destOrd="0" presId="urn:microsoft.com/office/officeart/2005/8/layout/vProcess5"/>
    <dgm:cxn modelId="{16317E6F-1169-473D-A0AE-AA9B08A3D085}" type="presParOf" srcId="{C4B6B2F8-4FFB-49C7-ACEB-88177C0E7DA6}" destId="{5832BB71-B790-4DDC-B727-9D9F22496AEF}" srcOrd="1" destOrd="0" presId="urn:microsoft.com/office/officeart/2005/8/layout/vProcess5"/>
    <dgm:cxn modelId="{ACB711FD-82BA-4AA5-A127-2D314096E657}" type="presParOf" srcId="{C4B6B2F8-4FFB-49C7-ACEB-88177C0E7DA6}" destId="{74017003-D970-4C19-A6FF-24556E3C15DF}" srcOrd="2" destOrd="0" presId="urn:microsoft.com/office/officeart/2005/8/layout/vProcess5"/>
    <dgm:cxn modelId="{E355C7B4-3ABD-4298-979B-59BB4C6F19BC}" type="presParOf" srcId="{C4B6B2F8-4FFB-49C7-ACEB-88177C0E7DA6}" destId="{BB3C7A14-5B24-4E79-858B-6755C955456D}" srcOrd="3" destOrd="0" presId="urn:microsoft.com/office/officeart/2005/8/layout/vProcess5"/>
    <dgm:cxn modelId="{A12F7A8D-12D0-4036-A2A4-6137E5E87FD3}" type="presParOf" srcId="{C4B6B2F8-4FFB-49C7-ACEB-88177C0E7DA6}" destId="{9DE98688-2727-4DFF-BA02-F91FB7273C8A}" srcOrd="4" destOrd="0" presId="urn:microsoft.com/office/officeart/2005/8/layout/vProcess5"/>
    <dgm:cxn modelId="{A2CE6A7F-5172-46ED-AC98-B775848656D6}" type="presParOf" srcId="{C4B6B2F8-4FFB-49C7-ACEB-88177C0E7DA6}" destId="{F90B1462-7187-4FC8-9F10-FB4482A3F88C}" srcOrd="5" destOrd="0" presId="urn:microsoft.com/office/officeart/2005/8/layout/vProcess5"/>
    <dgm:cxn modelId="{A3453230-D2AC-4D96-8A15-916EE4BCA10B}" type="presParOf" srcId="{C4B6B2F8-4FFB-49C7-ACEB-88177C0E7DA6}" destId="{C1DDBD34-7CFE-4658-B967-DE513532C66C}" srcOrd="6" destOrd="0" presId="urn:microsoft.com/office/officeart/2005/8/layout/vProcess5"/>
    <dgm:cxn modelId="{86A1958F-5C09-4397-AC93-90774214DDB5}" type="presParOf" srcId="{C4B6B2F8-4FFB-49C7-ACEB-88177C0E7DA6}" destId="{CEA6E1E3-2DEF-460D-B9F5-15526E513B32}" srcOrd="7" destOrd="0" presId="urn:microsoft.com/office/officeart/2005/8/layout/vProcess5"/>
    <dgm:cxn modelId="{528D5CF3-7FCE-488E-984E-82C0565D025B}" type="presParOf" srcId="{C4B6B2F8-4FFB-49C7-ACEB-88177C0E7DA6}" destId="{C1494EA4-4E5A-4A58-B36E-240DA9AB4A3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377DD34-DC87-4E81-9D51-58770864C468}" type="doc">
      <dgm:prSet loTypeId="urn:microsoft.com/office/officeart/2005/8/layout/process5" loCatId="process" qsTypeId="urn:microsoft.com/office/officeart/2005/8/quickstyle/simple1" qsCatId="simple" csTypeId="urn:microsoft.com/office/officeart/2005/8/colors/colorful5" csCatId="colorful"/>
      <dgm:spPr/>
      <dgm:t>
        <a:bodyPr/>
        <a:lstStyle/>
        <a:p>
          <a:endParaRPr lang="en-US"/>
        </a:p>
      </dgm:t>
    </dgm:pt>
    <dgm:pt modelId="{5A3CD106-0CD0-44AD-ADC1-3168152CA1CB}">
      <dgm:prSet/>
      <dgm:spPr/>
      <dgm:t>
        <a:bodyPr/>
        <a:lstStyle/>
        <a:p>
          <a:r>
            <a:rPr lang="ar-BH"/>
            <a:t>•	، وذلك من خلال التركيز على مستويات معينة كالمستوى اللساني، </a:t>
          </a:r>
          <a:endParaRPr lang="en-US"/>
        </a:p>
      </dgm:t>
    </dgm:pt>
    <dgm:pt modelId="{180DEC83-58B4-43D0-9B06-1097EE33F676}" type="parTrans" cxnId="{40EAC2A5-3381-4B2E-9B66-959B566D59A4}">
      <dgm:prSet/>
      <dgm:spPr/>
      <dgm:t>
        <a:bodyPr/>
        <a:lstStyle/>
        <a:p>
          <a:endParaRPr lang="en-US"/>
        </a:p>
      </dgm:t>
    </dgm:pt>
    <dgm:pt modelId="{AD07D5A2-E0FE-4A04-B720-1D722BEF05B4}" type="sibTrans" cxnId="{40EAC2A5-3381-4B2E-9B66-959B566D59A4}">
      <dgm:prSet/>
      <dgm:spPr/>
      <dgm:t>
        <a:bodyPr/>
        <a:lstStyle/>
        <a:p>
          <a:endParaRPr lang="en-US"/>
        </a:p>
      </dgm:t>
    </dgm:pt>
    <dgm:pt modelId="{134C0C13-6007-4282-B6BA-67839219BC0F}">
      <dgm:prSet/>
      <dgm:spPr/>
      <dgm:t>
        <a:bodyPr/>
        <a:lstStyle/>
        <a:p>
          <a:r>
            <a:rPr lang="ar-BH"/>
            <a:t>•	والذي يتمثل في دراسة مجموعة من البنيات:</a:t>
          </a:r>
          <a:endParaRPr lang="en-US"/>
        </a:p>
      </dgm:t>
    </dgm:pt>
    <dgm:pt modelId="{BC3EA5E6-F86A-4805-B317-0AA79E1F8101}" type="parTrans" cxnId="{4474C910-6EDD-48EB-95F8-B875C8570A9B}">
      <dgm:prSet/>
      <dgm:spPr/>
      <dgm:t>
        <a:bodyPr/>
        <a:lstStyle/>
        <a:p>
          <a:endParaRPr lang="en-US"/>
        </a:p>
      </dgm:t>
    </dgm:pt>
    <dgm:pt modelId="{BEC3F293-1B8B-4245-BB35-DA44C93FF6BA}" type="sibTrans" cxnId="{4474C910-6EDD-48EB-95F8-B875C8570A9B}">
      <dgm:prSet/>
      <dgm:spPr/>
      <dgm:t>
        <a:bodyPr/>
        <a:lstStyle/>
        <a:p>
          <a:endParaRPr lang="en-US"/>
        </a:p>
      </dgm:t>
    </dgm:pt>
    <dgm:pt modelId="{314D540E-F526-4952-86C5-09D412FFE28B}">
      <dgm:prSet/>
      <dgm:spPr/>
      <dgm:t>
        <a:bodyPr/>
        <a:lstStyle/>
        <a:p>
          <a:r>
            <a:rPr lang="ar-BH"/>
            <a:t>•	البنية الصوتية والإيقاعية،</a:t>
          </a:r>
          <a:endParaRPr lang="en-US"/>
        </a:p>
      </dgm:t>
    </dgm:pt>
    <dgm:pt modelId="{B9769D05-32F3-44CD-90C5-A857A2B6B090}" type="parTrans" cxnId="{E2885E4E-6263-43A4-8B96-6ADFB66DD81A}">
      <dgm:prSet/>
      <dgm:spPr/>
      <dgm:t>
        <a:bodyPr/>
        <a:lstStyle/>
        <a:p>
          <a:endParaRPr lang="en-US"/>
        </a:p>
      </dgm:t>
    </dgm:pt>
    <dgm:pt modelId="{D4059D52-AE37-46FC-A3A9-4F814A07ADEB}" type="sibTrans" cxnId="{E2885E4E-6263-43A4-8B96-6ADFB66DD81A}">
      <dgm:prSet/>
      <dgm:spPr/>
      <dgm:t>
        <a:bodyPr/>
        <a:lstStyle/>
        <a:p>
          <a:endParaRPr lang="en-US"/>
        </a:p>
      </dgm:t>
    </dgm:pt>
    <dgm:pt modelId="{FF1ACFC9-3E02-4341-A6CC-F52C14742C1D}">
      <dgm:prSet/>
      <dgm:spPr/>
      <dgm:t>
        <a:bodyPr/>
        <a:lstStyle/>
        <a:p>
          <a:r>
            <a:rPr lang="ar-BH"/>
            <a:t>•	و البنية الصرفية والتركيبية، والبنية البلاغية.</a:t>
          </a:r>
          <a:endParaRPr lang="en-US"/>
        </a:p>
      </dgm:t>
    </dgm:pt>
    <dgm:pt modelId="{70F147E5-9C8F-4629-8D1D-806BDFE0BE6E}" type="parTrans" cxnId="{16904633-C956-452A-8A1D-3679B98C6420}">
      <dgm:prSet/>
      <dgm:spPr/>
      <dgm:t>
        <a:bodyPr/>
        <a:lstStyle/>
        <a:p>
          <a:endParaRPr lang="en-US"/>
        </a:p>
      </dgm:t>
    </dgm:pt>
    <dgm:pt modelId="{EFDE14FF-A37F-4461-9519-2B90664D5BAA}" type="sibTrans" cxnId="{16904633-C956-452A-8A1D-3679B98C6420}">
      <dgm:prSet/>
      <dgm:spPr/>
      <dgm:t>
        <a:bodyPr/>
        <a:lstStyle/>
        <a:p>
          <a:endParaRPr lang="en-US"/>
        </a:p>
      </dgm:t>
    </dgm:pt>
    <dgm:pt modelId="{A66F86F6-9E98-4584-B794-FB37FF9F2ECA}" type="pres">
      <dgm:prSet presAssocID="{1377DD34-DC87-4E81-9D51-58770864C468}" presName="diagram" presStyleCnt="0">
        <dgm:presLayoutVars>
          <dgm:dir/>
          <dgm:resizeHandles val="exact"/>
        </dgm:presLayoutVars>
      </dgm:prSet>
      <dgm:spPr/>
      <dgm:t>
        <a:bodyPr/>
        <a:lstStyle/>
        <a:p>
          <a:endParaRPr lang="en-US"/>
        </a:p>
      </dgm:t>
    </dgm:pt>
    <dgm:pt modelId="{474C243E-1DCB-4D96-A393-6930387C0D59}" type="pres">
      <dgm:prSet presAssocID="{5A3CD106-0CD0-44AD-ADC1-3168152CA1CB}" presName="node" presStyleLbl="node1" presStyleIdx="0" presStyleCnt="4">
        <dgm:presLayoutVars>
          <dgm:bulletEnabled val="1"/>
        </dgm:presLayoutVars>
      </dgm:prSet>
      <dgm:spPr/>
      <dgm:t>
        <a:bodyPr/>
        <a:lstStyle/>
        <a:p>
          <a:endParaRPr lang="en-US"/>
        </a:p>
      </dgm:t>
    </dgm:pt>
    <dgm:pt modelId="{7A479D0D-CC38-43F3-A2A0-86480C765531}" type="pres">
      <dgm:prSet presAssocID="{AD07D5A2-E0FE-4A04-B720-1D722BEF05B4}" presName="sibTrans" presStyleLbl="sibTrans2D1" presStyleIdx="0" presStyleCnt="3"/>
      <dgm:spPr/>
      <dgm:t>
        <a:bodyPr/>
        <a:lstStyle/>
        <a:p>
          <a:endParaRPr lang="en-US"/>
        </a:p>
      </dgm:t>
    </dgm:pt>
    <dgm:pt modelId="{14302E7E-388A-4263-A0BD-C2D86B1222BA}" type="pres">
      <dgm:prSet presAssocID="{AD07D5A2-E0FE-4A04-B720-1D722BEF05B4}" presName="connectorText" presStyleLbl="sibTrans2D1" presStyleIdx="0" presStyleCnt="3"/>
      <dgm:spPr/>
      <dgm:t>
        <a:bodyPr/>
        <a:lstStyle/>
        <a:p>
          <a:endParaRPr lang="en-US"/>
        </a:p>
      </dgm:t>
    </dgm:pt>
    <dgm:pt modelId="{AD84493E-F390-453E-B606-1D3CF6713153}" type="pres">
      <dgm:prSet presAssocID="{134C0C13-6007-4282-B6BA-67839219BC0F}" presName="node" presStyleLbl="node1" presStyleIdx="1" presStyleCnt="4">
        <dgm:presLayoutVars>
          <dgm:bulletEnabled val="1"/>
        </dgm:presLayoutVars>
      </dgm:prSet>
      <dgm:spPr/>
      <dgm:t>
        <a:bodyPr/>
        <a:lstStyle/>
        <a:p>
          <a:endParaRPr lang="en-US"/>
        </a:p>
      </dgm:t>
    </dgm:pt>
    <dgm:pt modelId="{3C9B6FBF-EF96-4092-BA7B-D1264F02A8EC}" type="pres">
      <dgm:prSet presAssocID="{BEC3F293-1B8B-4245-BB35-DA44C93FF6BA}" presName="sibTrans" presStyleLbl="sibTrans2D1" presStyleIdx="1" presStyleCnt="3"/>
      <dgm:spPr/>
      <dgm:t>
        <a:bodyPr/>
        <a:lstStyle/>
        <a:p>
          <a:endParaRPr lang="en-US"/>
        </a:p>
      </dgm:t>
    </dgm:pt>
    <dgm:pt modelId="{C7780A09-6CCA-4505-A832-42AB6E8D2D49}" type="pres">
      <dgm:prSet presAssocID="{BEC3F293-1B8B-4245-BB35-DA44C93FF6BA}" presName="connectorText" presStyleLbl="sibTrans2D1" presStyleIdx="1" presStyleCnt="3"/>
      <dgm:spPr/>
      <dgm:t>
        <a:bodyPr/>
        <a:lstStyle/>
        <a:p>
          <a:endParaRPr lang="en-US"/>
        </a:p>
      </dgm:t>
    </dgm:pt>
    <dgm:pt modelId="{7BBB6825-45CE-43BE-B414-C09ECCA3E986}" type="pres">
      <dgm:prSet presAssocID="{314D540E-F526-4952-86C5-09D412FFE28B}" presName="node" presStyleLbl="node1" presStyleIdx="2" presStyleCnt="4">
        <dgm:presLayoutVars>
          <dgm:bulletEnabled val="1"/>
        </dgm:presLayoutVars>
      </dgm:prSet>
      <dgm:spPr/>
      <dgm:t>
        <a:bodyPr/>
        <a:lstStyle/>
        <a:p>
          <a:endParaRPr lang="en-US"/>
        </a:p>
      </dgm:t>
    </dgm:pt>
    <dgm:pt modelId="{D4C54875-D6AB-4571-AC84-C291823D4D56}" type="pres">
      <dgm:prSet presAssocID="{D4059D52-AE37-46FC-A3A9-4F814A07ADEB}" presName="sibTrans" presStyleLbl="sibTrans2D1" presStyleIdx="2" presStyleCnt="3"/>
      <dgm:spPr/>
      <dgm:t>
        <a:bodyPr/>
        <a:lstStyle/>
        <a:p>
          <a:endParaRPr lang="en-US"/>
        </a:p>
      </dgm:t>
    </dgm:pt>
    <dgm:pt modelId="{9DC7BEFE-D307-48CE-84C2-C93EC13CE025}" type="pres">
      <dgm:prSet presAssocID="{D4059D52-AE37-46FC-A3A9-4F814A07ADEB}" presName="connectorText" presStyleLbl="sibTrans2D1" presStyleIdx="2" presStyleCnt="3"/>
      <dgm:spPr/>
      <dgm:t>
        <a:bodyPr/>
        <a:lstStyle/>
        <a:p>
          <a:endParaRPr lang="en-US"/>
        </a:p>
      </dgm:t>
    </dgm:pt>
    <dgm:pt modelId="{09B992DC-9885-4BB6-BCC3-8E7970FA8C47}" type="pres">
      <dgm:prSet presAssocID="{FF1ACFC9-3E02-4341-A6CC-F52C14742C1D}" presName="node" presStyleLbl="node1" presStyleIdx="3" presStyleCnt="4">
        <dgm:presLayoutVars>
          <dgm:bulletEnabled val="1"/>
        </dgm:presLayoutVars>
      </dgm:prSet>
      <dgm:spPr/>
      <dgm:t>
        <a:bodyPr/>
        <a:lstStyle/>
        <a:p>
          <a:endParaRPr lang="en-US"/>
        </a:p>
      </dgm:t>
    </dgm:pt>
  </dgm:ptLst>
  <dgm:cxnLst>
    <dgm:cxn modelId="{E2885E4E-6263-43A4-8B96-6ADFB66DD81A}" srcId="{1377DD34-DC87-4E81-9D51-58770864C468}" destId="{314D540E-F526-4952-86C5-09D412FFE28B}" srcOrd="2" destOrd="0" parTransId="{B9769D05-32F3-44CD-90C5-A857A2B6B090}" sibTransId="{D4059D52-AE37-46FC-A3A9-4F814A07ADEB}"/>
    <dgm:cxn modelId="{584CDF1F-3E80-48E9-A4C7-6AE36B081F05}" type="presOf" srcId="{1377DD34-DC87-4E81-9D51-58770864C468}" destId="{A66F86F6-9E98-4584-B794-FB37FF9F2ECA}" srcOrd="0" destOrd="0" presId="urn:microsoft.com/office/officeart/2005/8/layout/process5"/>
    <dgm:cxn modelId="{32063C47-27D1-4CC9-AAB8-8FFA3F9457E1}" type="presOf" srcId="{D4059D52-AE37-46FC-A3A9-4F814A07ADEB}" destId="{D4C54875-D6AB-4571-AC84-C291823D4D56}" srcOrd="0" destOrd="0" presId="urn:microsoft.com/office/officeart/2005/8/layout/process5"/>
    <dgm:cxn modelId="{932C3B06-8399-4B9B-84FF-BC1129C8165A}" type="presOf" srcId="{D4059D52-AE37-46FC-A3A9-4F814A07ADEB}" destId="{9DC7BEFE-D307-48CE-84C2-C93EC13CE025}" srcOrd="1" destOrd="0" presId="urn:microsoft.com/office/officeart/2005/8/layout/process5"/>
    <dgm:cxn modelId="{4474C910-6EDD-48EB-95F8-B875C8570A9B}" srcId="{1377DD34-DC87-4E81-9D51-58770864C468}" destId="{134C0C13-6007-4282-B6BA-67839219BC0F}" srcOrd="1" destOrd="0" parTransId="{BC3EA5E6-F86A-4805-B317-0AA79E1F8101}" sibTransId="{BEC3F293-1B8B-4245-BB35-DA44C93FF6BA}"/>
    <dgm:cxn modelId="{16904633-C956-452A-8A1D-3679B98C6420}" srcId="{1377DD34-DC87-4E81-9D51-58770864C468}" destId="{FF1ACFC9-3E02-4341-A6CC-F52C14742C1D}" srcOrd="3" destOrd="0" parTransId="{70F147E5-9C8F-4629-8D1D-806BDFE0BE6E}" sibTransId="{EFDE14FF-A37F-4461-9519-2B90664D5BAA}"/>
    <dgm:cxn modelId="{968FC455-BD9E-4E2C-A801-FF555E7DAD56}" type="presOf" srcId="{134C0C13-6007-4282-B6BA-67839219BC0F}" destId="{AD84493E-F390-453E-B606-1D3CF6713153}" srcOrd="0" destOrd="0" presId="urn:microsoft.com/office/officeart/2005/8/layout/process5"/>
    <dgm:cxn modelId="{BDBD6F04-C237-4B75-A413-1EF62E62E9D9}" type="presOf" srcId="{AD07D5A2-E0FE-4A04-B720-1D722BEF05B4}" destId="{7A479D0D-CC38-43F3-A2A0-86480C765531}" srcOrd="0" destOrd="0" presId="urn:microsoft.com/office/officeart/2005/8/layout/process5"/>
    <dgm:cxn modelId="{120B8178-376F-4314-BB2B-43696A3817D3}" type="presOf" srcId="{314D540E-F526-4952-86C5-09D412FFE28B}" destId="{7BBB6825-45CE-43BE-B414-C09ECCA3E986}" srcOrd="0" destOrd="0" presId="urn:microsoft.com/office/officeart/2005/8/layout/process5"/>
    <dgm:cxn modelId="{FD237BAD-3642-454F-9EF4-5186CEBCCC7A}" type="presOf" srcId="{FF1ACFC9-3E02-4341-A6CC-F52C14742C1D}" destId="{09B992DC-9885-4BB6-BCC3-8E7970FA8C47}" srcOrd="0" destOrd="0" presId="urn:microsoft.com/office/officeart/2005/8/layout/process5"/>
    <dgm:cxn modelId="{9D6750A9-48DF-4902-9D3D-4575D1081F6D}" type="presOf" srcId="{BEC3F293-1B8B-4245-BB35-DA44C93FF6BA}" destId="{3C9B6FBF-EF96-4092-BA7B-D1264F02A8EC}" srcOrd="0" destOrd="0" presId="urn:microsoft.com/office/officeart/2005/8/layout/process5"/>
    <dgm:cxn modelId="{5DD2D3B6-3A02-4432-9EFB-F30340148B08}" type="presOf" srcId="{BEC3F293-1B8B-4245-BB35-DA44C93FF6BA}" destId="{C7780A09-6CCA-4505-A832-42AB6E8D2D49}" srcOrd="1" destOrd="0" presId="urn:microsoft.com/office/officeart/2005/8/layout/process5"/>
    <dgm:cxn modelId="{40EAC2A5-3381-4B2E-9B66-959B566D59A4}" srcId="{1377DD34-DC87-4E81-9D51-58770864C468}" destId="{5A3CD106-0CD0-44AD-ADC1-3168152CA1CB}" srcOrd="0" destOrd="0" parTransId="{180DEC83-58B4-43D0-9B06-1097EE33F676}" sibTransId="{AD07D5A2-E0FE-4A04-B720-1D722BEF05B4}"/>
    <dgm:cxn modelId="{E44ED4D1-C88E-4C49-940E-B0A9A8F39F95}" type="presOf" srcId="{AD07D5A2-E0FE-4A04-B720-1D722BEF05B4}" destId="{14302E7E-388A-4263-A0BD-C2D86B1222BA}" srcOrd="1" destOrd="0" presId="urn:microsoft.com/office/officeart/2005/8/layout/process5"/>
    <dgm:cxn modelId="{26B49DEF-23D9-4912-9621-A4949600A87E}" type="presOf" srcId="{5A3CD106-0CD0-44AD-ADC1-3168152CA1CB}" destId="{474C243E-1DCB-4D96-A393-6930387C0D59}" srcOrd="0" destOrd="0" presId="urn:microsoft.com/office/officeart/2005/8/layout/process5"/>
    <dgm:cxn modelId="{8AE8B171-B2BA-4138-9D82-CA53279DFD0D}" type="presParOf" srcId="{A66F86F6-9E98-4584-B794-FB37FF9F2ECA}" destId="{474C243E-1DCB-4D96-A393-6930387C0D59}" srcOrd="0" destOrd="0" presId="urn:microsoft.com/office/officeart/2005/8/layout/process5"/>
    <dgm:cxn modelId="{31D25687-E101-4DB3-B280-0B6CBD31D8A6}" type="presParOf" srcId="{A66F86F6-9E98-4584-B794-FB37FF9F2ECA}" destId="{7A479D0D-CC38-43F3-A2A0-86480C765531}" srcOrd="1" destOrd="0" presId="urn:microsoft.com/office/officeart/2005/8/layout/process5"/>
    <dgm:cxn modelId="{9FD4A541-C8F2-46E8-A57C-D397E2DDE0BE}" type="presParOf" srcId="{7A479D0D-CC38-43F3-A2A0-86480C765531}" destId="{14302E7E-388A-4263-A0BD-C2D86B1222BA}" srcOrd="0" destOrd="0" presId="urn:microsoft.com/office/officeart/2005/8/layout/process5"/>
    <dgm:cxn modelId="{9D1A92B5-138E-45AB-B511-779748F16228}" type="presParOf" srcId="{A66F86F6-9E98-4584-B794-FB37FF9F2ECA}" destId="{AD84493E-F390-453E-B606-1D3CF6713153}" srcOrd="2" destOrd="0" presId="urn:microsoft.com/office/officeart/2005/8/layout/process5"/>
    <dgm:cxn modelId="{2B6F7DEF-A2D4-4682-AFF5-C2CF27375D1E}" type="presParOf" srcId="{A66F86F6-9E98-4584-B794-FB37FF9F2ECA}" destId="{3C9B6FBF-EF96-4092-BA7B-D1264F02A8EC}" srcOrd="3" destOrd="0" presId="urn:microsoft.com/office/officeart/2005/8/layout/process5"/>
    <dgm:cxn modelId="{A3FE2F62-031E-4E9D-A0C7-A747AA3F0ABF}" type="presParOf" srcId="{3C9B6FBF-EF96-4092-BA7B-D1264F02A8EC}" destId="{C7780A09-6CCA-4505-A832-42AB6E8D2D49}" srcOrd="0" destOrd="0" presId="urn:microsoft.com/office/officeart/2005/8/layout/process5"/>
    <dgm:cxn modelId="{44B92215-6A75-4CA6-84C5-22DF4386932D}" type="presParOf" srcId="{A66F86F6-9E98-4584-B794-FB37FF9F2ECA}" destId="{7BBB6825-45CE-43BE-B414-C09ECCA3E986}" srcOrd="4" destOrd="0" presId="urn:microsoft.com/office/officeart/2005/8/layout/process5"/>
    <dgm:cxn modelId="{464C291D-C869-43C5-B104-D91F2E978892}" type="presParOf" srcId="{A66F86F6-9E98-4584-B794-FB37FF9F2ECA}" destId="{D4C54875-D6AB-4571-AC84-C291823D4D56}" srcOrd="5" destOrd="0" presId="urn:microsoft.com/office/officeart/2005/8/layout/process5"/>
    <dgm:cxn modelId="{4CEDC7E0-2062-4F3C-8C01-891AD1DBA59E}" type="presParOf" srcId="{D4C54875-D6AB-4571-AC84-C291823D4D56}" destId="{9DC7BEFE-D307-48CE-84C2-C93EC13CE025}" srcOrd="0" destOrd="0" presId="urn:microsoft.com/office/officeart/2005/8/layout/process5"/>
    <dgm:cxn modelId="{182575BD-4814-455B-AA1F-525A5BE5130A}" type="presParOf" srcId="{A66F86F6-9E98-4584-B794-FB37FF9F2ECA}" destId="{09B992DC-9885-4BB6-BCC3-8E7970FA8C47}"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4BA888A-1B65-422C-8441-F6C5E000AA13}"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0D714466-0F05-490A-BD8E-5FAD463A77E3}">
      <dgm:prSet/>
      <dgm:spPr/>
      <dgm:t>
        <a:bodyPr/>
        <a:lstStyle/>
        <a:p>
          <a:r>
            <a:rPr lang="ar-BH"/>
            <a:t>المستوى السيميائي ؛</a:t>
          </a:r>
          <a:endParaRPr lang="en-US"/>
        </a:p>
      </dgm:t>
    </dgm:pt>
    <dgm:pt modelId="{6E9F4DF2-70DD-4867-97C9-7D908AB62587}" type="parTrans" cxnId="{30EA2F9B-33D8-4990-BCF6-0494972E5B8B}">
      <dgm:prSet/>
      <dgm:spPr/>
      <dgm:t>
        <a:bodyPr/>
        <a:lstStyle/>
        <a:p>
          <a:endParaRPr lang="en-US"/>
        </a:p>
      </dgm:t>
    </dgm:pt>
    <dgm:pt modelId="{ECC2586C-65F7-4C1D-8CD0-21C9001044C1}" type="sibTrans" cxnId="{30EA2F9B-33D8-4990-BCF6-0494972E5B8B}">
      <dgm:prSet/>
      <dgm:spPr/>
      <dgm:t>
        <a:bodyPr/>
        <a:lstStyle/>
        <a:p>
          <a:endParaRPr lang="en-US"/>
        </a:p>
      </dgm:t>
    </dgm:pt>
    <dgm:pt modelId="{8C0244AB-2ECB-4F31-BAE7-F4BDE55AADD8}">
      <dgm:prSet/>
      <dgm:spPr/>
      <dgm:t>
        <a:bodyPr/>
        <a:lstStyle/>
        <a:p>
          <a:r>
            <a:rPr lang="ar-BH"/>
            <a:t>والذي يتمثل في دراسة العلامات البصرية والأيقونية، </a:t>
          </a:r>
          <a:endParaRPr lang="en-US"/>
        </a:p>
      </dgm:t>
    </dgm:pt>
    <dgm:pt modelId="{F2EEFED5-C5A2-4D7C-884E-7B0689E86AF5}" type="parTrans" cxnId="{EC50FB28-7E35-462F-BCA7-E7B5037F3C46}">
      <dgm:prSet/>
      <dgm:spPr/>
      <dgm:t>
        <a:bodyPr/>
        <a:lstStyle/>
        <a:p>
          <a:endParaRPr lang="en-US"/>
        </a:p>
      </dgm:t>
    </dgm:pt>
    <dgm:pt modelId="{2B6519D6-8866-46B1-B136-58EFB3B3FF5F}" type="sibTrans" cxnId="{EC50FB28-7E35-462F-BCA7-E7B5037F3C46}">
      <dgm:prSet/>
      <dgm:spPr/>
      <dgm:t>
        <a:bodyPr/>
        <a:lstStyle/>
        <a:p>
          <a:endParaRPr lang="en-US"/>
        </a:p>
      </dgm:t>
    </dgm:pt>
    <dgm:pt modelId="{5E42034D-ECB6-43E3-B51B-D7247019A9AF}">
      <dgm:prSet/>
      <dgm:spPr/>
      <dgm:t>
        <a:bodyPr/>
        <a:lstStyle/>
        <a:p>
          <a:r>
            <a:rPr lang="ar-BH"/>
            <a:t>الانتهاء بالمستوى التداولي؛</a:t>
          </a:r>
          <a:endParaRPr lang="en-US"/>
        </a:p>
      </dgm:t>
    </dgm:pt>
    <dgm:pt modelId="{0019DC14-BC72-4F6D-A36C-E7B5794355D2}" type="parTrans" cxnId="{14A7F8CF-5D6B-4B7E-A298-81A0C398E33F}">
      <dgm:prSet/>
      <dgm:spPr/>
      <dgm:t>
        <a:bodyPr/>
        <a:lstStyle/>
        <a:p>
          <a:endParaRPr lang="en-US"/>
        </a:p>
      </dgm:t>
    </dgm:pt>
    <dgm:pt modelId="{5514AF60-015C-4A8A-8609-2B202C372045}" type="sibTrans" cxnId="{14A7F8CF-5D6B-4B7E-A298-81A0C398E33F}">
      <dgm:prSet/>
      <dgm:spPr/>
      <dgm:t>
        <a:bodyPr/>
        <a:lstStyle/>
        <a:p>
          <a:endParaRPr lang="en-US"/>
        </a:p>
      </dgm:t>
    </dgm:pt>
    <dgm:pt modelId="{DD21DEB7-9A4F-4AA6-B926-1E80CCDBBAC9}">
      <dgm:prSet/>
      <dgm:spPr/>
      <dgm:t>
        <a:bodyPr/>
        <a:lstStyle/>
        <a:p>
          <a:r>
            <a:rPr lang="ar-BH"/>
            <a:t>الذي يهتم بدراسة المقاصد المباشرة وغير المباشرة للرسالة الإشهارية.</a:t>
          </a:r>
          <a:endParaRPr lang="en-US"/>
        </a:p>
      </dgm:t>
    </dgm:pt>
    <dgm:pt modelId="{664D5E59-E34C-4B31-ACE4-403E1DEA6EB5}" type="parTrans" cxnId="{170241D1-A6FE-4775-B9C7-AB1A2FAF05EE}">
      <dgm:prSet/>
      <dgm:spPr/>
      <dgm:t>
        <a:bodyPr/>
        <a:lstStyle/>
        <a:p>
          <a:endParaRPr lang="en-US"/>
        </a:p>
      </dgm:t>
    </dgm:pt>
    <dgm:pt modelId="{C4A0DC31-0D4F-4567-8884-9ED276EE70BC}" type="sibTrans" cxnId="{170241D1-A6FE-4775-B9C7-AB1A2FAF05EE}">
      <dgm:prSet/>
      <dgm:spPr/>
      <dgm:t>
        <a:bodyPr/>
        <a:lstStyle/>
        <a:p>
          <a:endParaRPr lang="en-US"/>
        </a:p>
      </dgm:t>
    </dgm:pt>
    <dgm:pt modelId="{2569571C-7E22-4D76-BC29-C79BED750FA0}" type="pres">
      <dgm:prSet presAssocID="{64BA888A-1B65-422C-8441-F6C5E000AA13}" presName="outerComposite" presStyleCnt="0">
        <dgm:presLayoutVars>
          <dgm:chMax val="5"/>
          <dgm:dir/>
          <dgm:resizeHandles val="exact"/>
        </dgm:presLayoutVars>
      </dgm:prSet>
      <dgm:spPr/>
      <dgm:t>
        <a:bodyPr/>
        <a:lstStyle/>
        <a:p>
          <a:endParaRPr lang="en-US"/>
        </a:p>
      </dgm:t>
    </dgm:pt>
    <dgm:pt modelId="{0721229A-1243-44D5-A2E3-8367E8E33890}" type="pres">
      <dgm:prSet presAssocID="{64BA888A-1B65-422C-8441-F6C5E000AA13}" presName="dummyMaxCanvas" presStyleCnt="0">
        <dgm:presLayoutVars/>
      </dgm:prSet>
      <dgm:spPr/>
    </dgm:pt>
    <dgm:pt modelId="{1770379E-5161-44F0-B1E0-945778D43DB7}" type="pres">
      <dgm:prSet presAssocID="{64BA888A-1B65-422C-8441-F6C5E000AA13}" presName="FourNodes_1" presStyleLbl="node1" presStyleIdx="0" presStyleCnt="4">
        <dgm:presLayoutVars>
          <dgm:bulletEnabled val="1"/>
        </dgm:presLayoutVars>
      </dgm:prSet>
      <dgm:spPr/>
      <dgm:t>
        <a:bodyPr/>
        <a:lstStyle/>
        <a:p>
          <a:endParaRPr lang="en-US"/>
        </a:p>
      </dgm:t>
    </dgm:pt>
    <dgm:pt modelId="{B6F34CF6-31CB-4D81-AAEE-BB8629586271}" type="pres">
      <dgm:prSet presAssocID="{64BA888A-1B65-422C-8441-F6C5E000AA13}" presName="FourNodes_2" presStyleLbl="node1" presStyleIdx="1" presStyleCnt="4">
        <dgm:presLayoutVars>
          <dgm:bulletEnabled val="1"/>
        </dgm:presLayoutVars>
      </dgm:prSet>
      <dgm:spPr/>
      <dgm:t>
        <a:bodyPr/>
        <a:lstStyle/>
        <a:p>
          <a:endParaRPr lang="en-US"/>
        </a:p>
      </dgm:t>
    </dgm:pt>
    <dgm:pt modelId="{2F45C27F-8B12-4290-AFEA-DFEDB7D12271}" type="pres">
      <dgm:prSet presAssocID="{64BA888A-1B65-422C-8441-F6C5E000AA13}" presName="FourNodes_3" presStyleLbl="node1" presStyleIdx="2" presStyleCnt="4">
        <dgm:presLayoutVars>
          <dgm:bulletEnabled val="1"/>
        </dgm:presLayoutVars>
      </dgm:prSet>
      <dgm:spPr/>
      <dgm:t>
        <a:bodyPr/>
        <a:lstStyle/>
        <a:p>
          <a:endParaRPr lang="en-US"/>
        </a:p>
      </dgm:t>
    </dgm:pt>
    <dgm:pt modelId="{568ABE4C-3BD4-419A-BC74-2A88631A4386}" type="pres">
      <dgm:prSet presAssocID="{64BA888A-1B65-422C-8441-F6C5E000AA13}" presName="FourNodes_4" presStyleLbl="node1" presStyleIdx="3" presStyleCnt="4">
        <dgm:presLayoutVars>
          <dgm:bulletEnabled val="1"/>
        </dgm:presLayoutVars>
      </dgm:prSet>
      <dgm:spPr/>
      <dgm:t>
        <a:bodyPr/>
        <a:lstStyle/>
        <a:p>
          <a:endParaRPr lang="en-US"/>
        </a:p>
      </dgm:t>
    </dgm:pt>
    <dgm:pt modelId="{E498B9AA-465C-4273-9527-A1FA796383F3}" type="pres">
      <dgm:prSet presAssocID="{64BA888A-1B65-422C-8441-F6C5E000AA13}" presName="FourConn_1-2" presStyleLbl="fgAccFollowNode1" presStyleIdx="0" presStyleCnt="3">
        <dgm:presLayoutVars>
          <dgm:bulletEnabled val="1"/>
        </dgm:presLayoutVars>
      </dgm:prSet>
      <dgm:spPr/>
      <dgm:t>
        <a:bodyPr/>
        <a:lstStyle/>
        <a:p>
          <a:endParaRPr lang="en-US"/>
        </a:p>
      </dgm:t>
    </dgm:pt>
    <dgm:pt modelId="{B0B9DCE2-8EF0-4E0D-B8DE-9CEC8F4BDAB4}" type="pres">
      <dgm:prSet presAssocID="{64BA888A-1B65-422C-8441-F6C5E000AA13}" presName="FourConn_2-3" presStyleLbl="fgAccFollowNode1" presStyleIdx="1" presStyleCnt="3">
        <dgm:presLayoutVars>
          <dgm:bulletEnabled val="1"/>
        </dgm:presLayoutVars>
      </dgm:prSet>
      <dgm:spPr/>
      <dgm:t>
        <a:bodyPr/>
        <a:lstStyle/>
        <a:p>
          <a:endParaRPr lang="en-US"/>
        </a:p>
      </dgm:t>
    </dgm:pt>
    <dgm:pt modelId="{7DE24C60-8047-4313-A34D-5029CF4F0798}" type="pres">
      <dgm:prSet presAssocID="{64BA888A-1B65-422C-8441-F6C5E000AA13}" presName="FourConn_3-4" presStyleLbl="fgAccFollowNode1" presStyleIdx="2" presStyleCnt="3">
        <dgm:presLayoutVars>
          <dgm:bulletEnabled val="1"/>
        </dgm:presLayoutVars>
      </dgm:prSet>
      <dgm:spPr/>
      <dgm:t>
        <a:bodyPr/>
        <a:lstStyle/>
        <a:p>
          <a:endParaRPr lang="en-US"/>
        </a:p>
      </dgm:t>
    </dgm:pt>
    <dgm:pt modelId="{E71F3C3A-6683-4B4A-B266-5E6DAB6CB2BA}" type="pres">
      <dgm:prSet presAssocID="{64BA888A-1B65-422C-8441-F6C5E000AA13}" presName="FourNodes_1_text" presStyleLbl="node1" presStyleIdx="3" presStyleCnt="4">
        <dgm:presLayoutVars>
          <dgm:bulletEnabled val="1"/>
        </dgm:presLayoutVars>
      </dgm:prSet>
      <dgm:spPr/>
      <dgm:t>
        <a:bodyPr/>
        <a:lstStyle/>
        <a:p>
          <a:endParaRPr lang="en-US"/>
        </a:p>
      </dgm:t>
    </dgm:pt>
    <dgm:pt modelId="{F9C32B51-852B-48AE-8A36-D808D04B413E}" type="pres">
      <dgm:prSet presAssocID="{64BA888A-1B65-422C-8441-F6C5E000AA13}" presName="FourNodes_2_text" presStyleLbl="node1" presStyleIdx="3" presStyleCnt="4">
        <dgm:presLayoutVars>
          <dgm:bulletEnabled val="1"/>
        </dgm:presLayoutVars>
      </dgm:prSet>
      <dgm:spPr/>
      <dgm:t>
        <a:bodyPr/>
        <a:lstStyle/>
        <a:p>
          <a:endParaRPr lang="en-US"/>
        </a:p>
      </dgm:t>
    </dgm:pt>
    <dgm:pt modelId="{A9ADAA30-EEC5-4E33-B024-C74AD515C8B5}" type="pres">
      <dgm:prSet presAssocID="{64BA888A-1B65-422C-8441-F6C5E000AA13}" presName="FourNodes_3_text" presStyleLbl="node1" presStyleIdx="3" presStyleCnt="4">
        <dgm:presLayoutVars>
          <dgm:bulletEnabled val="1"/>
        </dgm:presLayoutVars>
      </dgm:prSet>
      <dgm:spPr/>
      <dgm:t>
        <a:bodyPr/>
        <a:lstStyle/>
        <a:p>
          <a:endParaRPr lang="en-US"/>
        </a:p>
      </dgm:t>
    </dgm:pt>
    <dgm:pt modelId="{754797F3-C878-4025-AC87-0A1E2DCD1769}" type="pres">
      <dgm:prSet presAssocID="{64BA888A-1B65-422C-8441-F6C5E000AA13}" presName="FourNodes_4_text" presStyleLbl="node1" presStyleIdx="3" presStyleCnt="4">
        <dgm:presLayoutVars>
          <dgm:bulletEnabled val="1"/>
        </dgm:presLayoutVars>
      </dgm:prSet>
      <dgm:spPr/>
      <dgm:t>
        <a:bodyPr/>
        <a:lstStyle/>
        <a:p>
          <a:endParaRPr lang="en-US"/>
        </a:p>
      </dgm:t>
    </dgm:pt>
  </dgm:ptLst>
  <dgm:cxnLst>
    <dgm:cxn modelId="{6B6A9706-7993-4BF5-BB94-5763AA8BE50F}" type="presOf" srcId="{2B6519D6-8866-46B1-B136-58EFB3B3FF5F}" destId="{B0B9DCE2-8EF0-4E0D-B8DE-9CEC8F4BDAB4}" srcOrd="0" destOrd="0" presId="urn:microsoft.com/office/officeart/2005/8/layout/vProcess5"/>
    <dgm:cxn modelId="{14A7F8CF-5D6B-4B7E-A298-81A0C398E33F}" srcId="{64BA888A-1B65-422C-8441-F6C5E000AA13}" destId="{5E42034D-ECB6-43E3-B51B-D7247019A9AF}" srcOrd="2" destOrd="0" parTransId="{0019DC14-BC72-4F6D-A36C-E7B5794355D2}" sibTransId="{5514AF60-015C-4A8A-8609-2B202C372045}"/>
    <dgm:cxn modelId="{A80D2BB6-E0F1-45CF-AE90-EC71946722FD}" type="presOf" srcId="{0D714466-0F05-490A-BD8E-5FAD463A77E3}" destId="{E71F3C3A-6683-4B4A-B266-5E6DAB6CB2BA}" srcOrd="1" destOrd="0" presId="urn:microsoft.com/office/officeart/2005/8/layout/vProcess5"/>
    <dgm:cxn modelId="{13FD7BAA-5935-4A2C-B28A-F1055BE846F3}" type="presOf" srcId="{5E42034D-ECB6-43E3-B51B-D7247019A9AF}" destId="{A9ADAA30-EEC5-4E33-B024-C74AD515C8B5}" srcOrd="1" destOrd="0" presId="urn:microsoft.com/office/officeart/2005/8/layout/vProcess5"/>
    <dgm:cxn modelId="{30EA2F9B-33D8-4990-BCF6-0494972E5B8B}" srcId="{64BA888A-1B65-422C-8441-F6C5E000AA13}" destId="{0D714466-0F05-490A-BD8E-5FAD463A77E3}" srcOrd="0" destOrd="0" parTransId="{6E9F4DF2-70DD-4867-97C9-7D908AB62587}" sibTransId="{ECC2586C-65F7-4C1D-8CD0-21C9001044C1}"/>
    <dgm:cxn modelId="{49F07F96-7902-49EA-B9DC-F0FC112DC9C9}" type="presOf" srcId="{64BA888A-1B65-422C-8441-F6C5E000AA13}" destId="{2569571C-7E22-4D76-BC29-C79BED750FA0}" srcOrd="0" destOrd="0" presId="urn:microsoft.com/office/officeart/2005/8/layout/vProcess5"/>
    <dgm:cxn modelId="{1902B33D-8A94-4E90-AC8A-66C004953F2E}" type="presOf" srcId="{8C0244AB-2ECB-4F31-BAE7-F4BDE55AADD8}" destId="{B6F34CF6-31CB-4D81-AAEE-BB8629586271}" srcOrd="0" destOrd="0" presId="urn:microsoft.com/office/officeart/2005/8/layout/vProcess5"/>
    <dgm:cxn modelId="{AF68683C-7D5A-4711-ADE3-04DD61B32B3E}" type="presOf" srcId="{DD21DEB7-9A4F-4AA6-B926-1E80CCDBBAC9}" destId="{754797F3-C878-4025-AC87-0A1E2DCD1769}" srcOrd="1" destOrd="0" presId="urn:microsoft.com/office/officeart/2005/8/layout/vProcess5"/>
    <dgm:cxn modelId="{072F482B-01D8-4BDA-B246-F8643F51384C}" type="presOf" srcId="{ECC2586C-65F7-4C1D-8CD0-21C9001044C1}" destId="{E498B9AA-465C-4273-9527-A1FA796383F3}" srcOrd="0" destOrd="0" presId="urn:microsoft.com/office/officeart/2005/8/layout/vProcess5"/>
    <dgm:cxn modelId="{170241D1-A6FE-4775-B9C7-AB1A2FAF05EE}" srcId="{64BA888A-1B65-422C-8441-F6C5E000AA13}" destId="{DD21DEB7-9A4F-4AA6-B926-1E80CCDBBAC9}" srcOrd="3" destOrd="0" parTransId="{664D5E59-E34C-4B31-ACE4-403E1DEA6EB5}" sibTransId="{C4A0DC31-0D4F-4567-8884-9ED276EE70BC}"/>
    <dgm:cxn modelId="{C2ABB918-DE14-4AFC-88A7-18DA23D3ACEF}" type="presOf" srcId="{5514AF60-015C-4A8A-8609-2B202C372045}" destId="{7DE24C60-8047-4313-A34D-5029CF4F0798}" srcOrd="0" destOrd="0" presId="urn:microsoft.com/office/officeart/2005/8/layout/vProcess5"/>
    <dgm:cxn modelId="{EC50FB28-7E35-462F-BCA7-E7B5037F3C46}" srcId="{64BA888A-1B65-422C-8441-F6C5E000AA13}" destId="{8C0244AB-2ECB-4F31-BAE7-F4BDE55AADD8}" srcOrd="1" destOrd="0" parTransId="{F2EEFED5-C5A2-4D7C-884E-7B0689E86AF5}" sibTransId="{2B6519D6-8866-46B1-B136-58EFB3B3FF5F}"/>
    <dgm:cxn modelId="{1FE5F7CD-7D1A-46EA-A2DA-1C4CFD697735}" type="presOf" srcId="{8C0244AB-2ECB-4F31-BAE7-F4BDE55AADD8}" destId="{F9C32B51-852B-48AE-8A36-D808D04B413E}" srcOrd="1" destOrd="0" presId="urn:microsoft.com/office/officeart/2005/8/layout/vProcess5"/>
    <dgm:cxn modelId="{22AF2A52-CE93-4E7A-AF3E-F358BBD653C0}" type="presOf" srcId="{DD21DEB7-9A4F-4AA6-B926-1E80CCDBBAC9}" destId="{568ABE4C-3BD4-419A-BC74-2A88631A4386}" srcOrd="0" destOrd="0" presId="urn:microsoft.com/office/officeart/2005/8/layout/vProcess5"/>
    <dgm:cxn modelId="{3CB29845-D556-4A28-B7CE-18F4BCEAEE88}" type="presOf" srcId="{0D714466-0F05-490A-BD8E-5FAD463A77E3}" destId="{1770379E-5161-44F0-B1E0-945778D43DB7}" srcOrd="0" destOrd="0" presId="urn:microsoft.com/office/officeart/2005/8/layout/vProcess5"/>
    <dgm:cxn modelId="{60585AA5-FB1E-4407-8864-87C24F813C4B}" type="presOf" srcId="{5E42034D-ECB6-43E3-B51B-D7247019A9AF}" destId="{2F45C27F-8B12-4290-AFEA-DFEDB7D12271}" srcOrd="0" destOrd="0" presId="urn:microsoft.com/office/officeart/2005/8/layout/vProcess5"/>
    <dgm:cxn modelId="{88ABA241-7B89-4E29-A229-39B305BB821C}" type="presParOf" srcId="{2569571C-7E22-4D76-BC29-C79BED750FA0}" destId="{0721229A-1243-44D5-A2E3-8367E8E33890}" srcOrd="0" destOrd="0" presId="urn:microsoft.com/office/officeart/2005/8/layout/vProcess5"/>
    <dgm:cxn modelId="{A5905D15-FF7B-41CE-872C-174FBD20B9D6}" type="presParOf" srcId="{2569571C-7E22-4D76-BC29-C79BED750FA0}" destId="{1770379E-5161-44F0-B1E0-945778D43DB7}" srcOrd="1" destOrd="0" presId="urn:microsoft.com/office/officeart/2005/8/layout/vProcess5"/>
    <dgm:cxn modelId="{2D071E63-8942-48F1-BAAD-1CCC4AEB4CA7}" type="presParOf" srcId="{2569571C-7E22-4D76-BC29-C79BED750FA0}" destId="{B6F34CF6-31CB-4D81-AAEE-BB8629586271}" srcOrd="2" destOrd="0" presId="urn:microsoft.com/office/officeart/2005/8/layout/vProcess5"/>
    <dgm:cxn modelId="{45C482E6-827C-4668-AE8F-9BD8A78217E5}" type="presParOf" srcId="{2569571C-7E22-4D76-BC29-C79BED750FA0}" destId="{2F45C27F-8B12-4290-AFEA-DFEDB7D12271}" srcOrd="3" destOrd="0" presId="urn:microsoft.com/office/officeart/2005/8/layout/vProcess5"/>
    <dgm:cxn modelId="{0E5A7854-BD25-4014-B31D-3EB5CB255ED7}" type="presParOf" srcId="{2569571C-7E22-4D76-BC29-C79BED750FA0}" destId="{568ABE4C-3BD4-419A-BC74-2A88631A4386}" srcOrd="4" destOrd="0" presId="urn:microsoft.com/office/officeart/2005/8/layout/vProcess5"/>
    <dgm:cxn modelId="{C4A10FB8-2BE8-46CD-9210-78C9C7CEF35B}" type="presParOf" srcId="{2569571C-7E22-4D76-BC29-C79BED750FA0}" destId="{E498B9AA-465C-4273-9527-A1FA796383F3}" srcOrd="5" destOrd="0" presId="urn:microsoft.com/office/officeart/2005/8/layout/vProcess5"/>
    <dgm:cxn modelId="{443C9F16-57D8-4768-802E-65CB893A5FF3}" type="presParOf" srcId="{2569571C-7E22-4D76-BC29-C79BED750FA0}" destId="{B0B9DCE2-8EF0-4E0D-B8DE-9CEC8F4BDAB4}" srcOrd="6" destOrd="0" presId="urn:microsoft.com/office/officeart/2005/8/layout/vProcess5"/>
    <dgm:cxn modelId="{C668CEBF-652C-42CB-BB5B-CE198E49CA80}" type="presParOf" srcId="{2569571C-7E22-4D76-BC29-C79BED750FA0}" destId="{7DE24C60-8047-4313-A34D-5029CF4F0798}" srcOrd="7" destOrd="0" presId="urn:microsoft.com/office/officeart/2005/8/layout/vProcess5"/>
    <dgm:cxn modelId="{81AA813F-0BD0-4D9A-8475-2F412A721262}" type="presParOf" srcId="{2569571C-7E22-4D76-BC29-C79BED750FA0}" destId="{E71F3C3A-6683-4B4A-B266-5E6DAB6CB2BA}" srcOrd="8" destOrd="0" presId="urn:microsoft.com/office/officeart/2005/8/layout/vProcess5"/>
    <dgm:cxn modelId="{A0468187-A021-4C9F-A00D-D70952AE6CE9}" type="presParOf" srcId="{2569571C-7E22-4D76-BC29-C79BED750FA0}" destId="{F9C32B51-852B-48AE-8A36-D808D04B413E}" srcOrd="9" destOrd="0" presId="urn:microsoft.com/office/officeart/2005/8/layout/vProcess5"/>
    <dgm:cxn modelId="{449DD8E1-6CBA-4AED-84DD-6C6C90BB3BAF}" type="presParOf" srcId="{2569571C-7E22-4D76-BC29-C79BED750FA0}" destId="{A9ADAA30-EEC5-4E33-B024-C74AD515C8B5}" srcOrd="10" destOrd="0" presId="urn:microsoft.com/office/officeart/2005/8/layout/vProcess5"/>
    <dgm:cxn modelId="{244DF6BF-7E4E-486E-B3BB-C18FDB7F51E1}" type="presParOf" srcId="{2569571C-7E22-4D76-BC29-C79BED750FA0}" destId="{754797F3-C878-4025-AC87-0A1E2DCD176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B0F95E2-8789-4FCF-AEE2-3D516B293669}"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1B516CB6-771B-4347-BF34-C75063B61416}">
      <dgm:prSet/>
      <dgm:spPr/>
      <dgm:t>
        <a:bodyPr/>
        <a:lstStyle/>
        <a:p>
          <a:r>
            <a:rPr lang="ar-BH" b="0" i="0"/>
            <a:t>نريد تحليل الصورة الإعلانية </a:t>
          </a:r>
          <a:endParaRPr lang="en-US"/>
        </a:p>
      </dgm:t>
    </dgm:pt>
    <dgm:pt modelId="{00E87EE2-2C3C-430A-96F7-379EB53DF489}" type="parTrans" cxnId="{171B0ABC-E9C3-45FB-962D-8FC66BACCC6D}">
      <dgm:prSet/>
      <dgm:spPr/>
      <dgm:t>
        <a:bodyPr/>
        <a:lstStyle/>
        <a:p>
          <a:endParaRPr lang="en-US"/>
        </a:p>
      </dgm:t>
    </dgm:pt>
    <dgm:pt modelId="{E25B7EB3-8F9E-474E-A7CB-A6191DF92668}" type="sibTrans" cxnId="{171B0ABC-E9C3-45FB-962D-8FC66BACCC6D}">
      <dgm:prSet/>
      <dgm:spPr/>
      <dgm:t>
        <a:bodyPr/>
        <a:lstStyle/>
        <a:p>
          <a:endParaRPr lang="en-US"/>
        </a:p>
      </dgm:t>
    </dgm:pt>
    <dgm:pt modelId="{69EF1EC4-396E-4017-AD58-1F1E2898778A}">
      <dgm:prSet/>
      <dgm:spPr/>
      <dgm:t>
        <a:bodyPr/>
        <a:lstStyle/>
        <a:p>
          <a:r>
            <a:rPr lang="ar-BH" b="0" i="0"/>
            <a:t>1.	لابد من وصف الرسالة على مستوى الإطار والمنظور والعتبات،</a:t>
          </a:r>
          <a:endParaRPr lang="en-US"/>
        </a:p>
      </dgm:t>
    </dgm:pt>
    <dgm:pt modelId="{D5DEA687-7888-4F4B-96F5-8F1BE86D92BD}" type="parTrans" cxnId="{54C6BB0A-08B5-47C0-862C-564B31E06852}">
      <dgm:prSet/>
      <dgm:spPr/>
      <dgm:t>
        <a:bodyPr/>
        <a:lstStyle/>
        <a:p>
          <a:endParaRPr lang="en-US"/>
        </a:p>
      </dgm:t>
    </dgm:pt>
    <dgm:pt modelId="{2F48F5D2-C8D1-4DBE-9937-3FD7E6CB297A}" type="sibTrans" cxnId="{54C6BB0A-08B5-47C0-862C-564B31E06852}">
      <dgm:prSet/>
      <dgm:spPr/>
      <dgm:t>
        <a:bodyPr/>
        <a:lstStyle/>
        <a:p>
          <a:endParaRPr lang="en-US"/>
        </a:p>
      </dgm:t>
    </dgm:pt>
    <dgm:pt modelId="{04A29436-839F-4FEB-B5ED-F0423B43C9D0}">
      <dgm:prSet/>
      <dgm:spPr/>
      <dgm:t>
        <a:bodyPr/>
        <a:lstStyle/>
        <a:p>
          <a:r>
            <a:rPr lang="ar-BH" b="0" i="0"/>
            <a:t>2.	ومقاربتها إيكونولوجيا </a:t>
          </a:r>
          <a:r>
            <a:rPr lang="en-US" b="0" i="0"/>
            <a:t>Iconologies،</a:t>
          </a:r>
          <a:endParaRPr lang="en-US"/>
        </a:p>
      </dgm:t>
    </dgm:pt>
    <dgm:pt modelId="{7813D946-11C0-483B-82B0-FC725D9668B2}" type="parTrans" cxnId="{39D23920-C599-4085-8613-710EB93D3121}">
      <dgm:prSet/>
      <dgm:spPr/>
      <dgm:t>
        <a:bodyPr/>
        <a:lstStyle/>
        <a:p>
          <a:endParaRPr lang="en-US"/>
        </a:p>
      </dgm:t>
    </dgm:pt>
    <dgm:pt modelId="{0830FFCC-6006-4AA1-BE45-0B544B20335D}" type="sibTrans" cxnId="{39D23920-C599-4085-8613-710EB93D3121}">
      <dgm:prSet/>
      <dgm:spPr/>
      <dgm:t>
        <a:bodyPr/>
        <a:lstStyle/>
        <a:p>
          <a:endParaRPr lang="en-US"/>
        </a:p>
      </dgm:t>
    </dgm:pt>
    <dgm:pt modelId="{C7F3CE43-557F-4B47-BDBD-7ABBCAD1070C}">
      <dgm:prSet/>
      <dgm:spPr/>
      <dgm:t>
        <a:bodyPr/>
        <a:lstStyle/>
        <a:p>
          <a:r>
            <a:rPr lang="en-US" b="0" i="0"/>
            <a:t>3	</a:t>
          </a:r>
          <a:r>
            <a:rPr lang="ar-BH" b="0" i="0"/>
            <a:t>(</a:t>
          </a:r>
          <a:r>
            <a:rPr lang="ar-BH" b="1" i="0"/>
            <a:t>دراسة الصور المرئية ورمزيها وتفسيرها ، خاصة من الناحية الاجتماعية أو السياسية</a:t>
          </a:r>
          <a:r>
            <a:rPr lang="ar-BH" b="0" i="0"/>
            <a:t>.)</a:t>
          </a:r>
          <a:endParaRPr lang="en-US"/>
        </a:p>
      </dgm:t>
    </dgm:pt>
    <dgm:pt modelId="{D9DACD0D-88CF-4788-BE7D-0B24018536A5}" type="parTrans" cxnId="{7ADD073F-B5CE-47BB-BBF2-282F8EAACA4D}">
      <dgm:prSet/>
      <dgm:spPr/>
      <dgm:t>
        <a:bodyPr/>
        <a:lstStyle/>
        <a:p>
          <a:endParaRPr lang="en-US"/>
        </a:p>
      </dgm:t>
    </dgm:pt>
    <dgm:pt modelId="{F5701645-93B0-4CA6-B6B7-D5A8BCCAD3B5}" type="sibTrans" cxnId="{7ADD073F-B5CE-47BB-BBF2-282F8EAACA4D}">
      <dgm:prSet/>
      <dgm:spPr/>
      <dgm:t>
        <a:bodyPr/>
        <a:lstStyle/>
        <a:p>
          <a:endParaRPr lang="en-US"/>
        </a:p>
      </dgm:t>
    </dgm:pt>
    <dgm:pt modelId="{11C64D99-6F42-4425-A62E-16131BF25CD8}">
      <dgm:prSet/>
      <dgm:spPr/>
      <dgm:t>
        <a:bodyPr/>
        <a:lstStyle/>
        <a:p>
          <a:r>
            <a:rPr lang="ar-BH" b="0" i="0"/>
            <a:t>4.	ودراستها سيميولوجيا تحليلا وتأويلا، والتركيز على العلامات التشكيلية البصرية،</a:t>
          </a:r>
          <a:endParaRPr lang="en-US"/>
        </a:p>
      </dgm:t>
    </dgm:pt>
    <dgm:pt modelId="{5354356B-1759-463F-B344-8A33FB389325}" type="parTrans" cxnId="{D4EE479D-83EC-4059-A22F-361A3F7B401A}">
      <dgm:prSet/>
      <dgm:spPr/>
      <dgm:t>
        <a:bodyPr/>
        <a:lstStyle/>
        <a:p>
          <a:endParaRPr lang="en-US"/>
        </a:p>
      </dgm:t>
    </dgm:pt>
    <dgm:pt modelId="{8E95ECE7-0B64-4AEB-8C60-6AEC762C13F7}" type="sibTrans" cxnId="{D4EE479D-83EC-4059-A22F-361A3F7B401A}">
      <dgm:prSet/>
      <dgm:spPr/>
      <dgm:t>
        <a:bodyPr/>
        <a:lstStyle/>
        <a:p>
          <a:endParaRPr lang="en-US"/>
        </a:p>
      </dgm:t>
    </dgm:pt>
    <dgm:pt modelId="{85E94562-9F9C-46FB-BB0F-4D3B10DBE142}" type="pres">
      <dgm:prSet presAssocID="{EB0F95E2-8789-4FCF-AEE2-3D516B293669}" presName="outerComposite" presStyleCnt="0">
        <dgm:presLayoutVars>
          <dgm:chMax val="5"/>
          <dgm:dir/>
          <dgm:resizeHandles val="exact"/>
        </dgm:presLayoutVars>
      </dgm:prSet>
      <dgm:spPr/>
      <dgm:t>
        <a:bodyPr/>
        <a:lstStyle/>
        <a:p>
          <a:endParaRPr lang="en-US"/>
        </a:p>
      </dgm:t>
    </dgm:pt>
    <dgm:pt modelId="{37979C35-5B4C-473C-A957-1B3318CC67B9}" type="pres">
      <dgm:prSet presAssocID="{EB0F95E2-8789-4FCF-AEE2-3D516B293669}" presName="dummyMaxCanvas" presStyleCnt="0">
        <dgm:presLayoutVars/>
      </dgm:prSet>
      <dgm:spPr/>
    </dgm:pt>
    <dgm:pt modelId="{84A388EF-F2B3-41C9-9884-EDAECE7069B7}" type="pres">
      <dgm:prSet presAssocID="{EB0F95E2-8789-4FCF-AEE2-3D516B293669}" presName="FiveNodes_1" presStyleLbl="node1" presStyleIdx="0" presStyleCnt="5">
        <dgm:presLayoutVars>
          <dgm:bulletEnabled val="1"/>
        </dgm:presLayoutVars>
      </dgm:prSet>
      <dgm:spPr/>
      <dgm:t>
        <a:bodyPr/>
        <a:lstStyle/>
        <a:p>
          <a:endParaRPr lang="en-US"/>
        </a:p>
      </dgm:t>
    </dgm:pt>
    <dgm:pt modelId="{444371CE-719E-4EB6-A508-4F085DAA86BC}" type="pres">
      <dgm:prSet presAssocID="{EB0F95E2-8789-4FCF-AEE2-3D516B293669}" presName="FiveNodes_2" presStyleLbl="node1" presStyleIdx="1" presStyleCnt="5">
        <dgm:presLayoutVars>
          <dgm:bulletEnabled val="1"/>
        </dgm:presLayoutVars>
      </dgm:prSet>
      <dgm:spPr/>
      <dgm:t>
        <a:bodyPr/>
        <a:lstStyle/>
        <a:p>
          <a:endParaRPr lang="en-US"/>
        </a:p>
      </dgm:t>
    </dgm:pt>
    <dgm:pt modelId="{0E85DE58-6B97-4FB0-A86F-79EBC68AB4E1}" type="pres">
      <dgm:prSet presAssocID="{EB0F95E2-8789-4FCF-AEE2-3D516B293669}" presName="FiveNodes_3" presStyleLbl="node1" presStyleIdx="2" presStyleCnt="5">
        <dgm:presLayoutVars>
          <dgm:bulletEnabled val="1"/>
        </dgm:presLayoutVars>
      </dgm:prSet>
      <dgm:spPr/>
      <dgm:t>
        <a:bodyPr/>
        <a:lstStyle/>
        <a:p>
          <a:endParaRPr lang="en-US"/>
        </a:p>
      </dgm:t>
    </dgm:pt>
    <dgm:pt modelId="{35F35F94-3F63-4677-AEBC-E7C2B2A51009}" type="pres">
      <dgm:prSet presAssocID="{EB0F95E2-8789-4FCF-AEE2-3D516B293669}" presName="FiveNodes_4" presStyleLbl="node1" presStyleIdx="3" presStyleCnt="5">
        <dgm:presLayoutVars>
          <dgm:bulletEnabled val="1"/>
        </dgm:presLayoutVars>
      </dgm:prSet>
      <dgm:spPr/>
      <dgm:t>
        <a:bodyPr/>
        <a:lstStyle/>
        <a:p>
          <a:endParaRPr lang="en-US"/>
        </a:p>
      </dgm:t>
    </dgm:pt>
    <dgm:pt modelId="{7E6E0649-F864-4D6C-8EBD-4C69D20439D0}" type="pres">
      <dgm:prSet presAssocID="{EB0F95E2-8789-4FCF-AEE2-3D516B293669}" presName="FiveNodes_5" presStyleLbl="node1" presStyleIdx="4" presStyleCnt="5">
        <dgm:presLayoutVars>
          <dgm:bulletEnabled val="1"/>
        </dgm:presLayoutVars>
      </dgm:prSet>
      <dgm:spPr/>
      <dgm:t>
        <a:bodyPr/>
        <a:lstStyle/>
        <a:p>
          <a:endParaRPr lang="en-US"/>
        </a:p>
      </dgm:t>
    </dgm:pt>
    <dgm:pt modelId="{DE36E3CC-D9F8-43C9-B5AB-3B7E735CC349}" type="pres">
      <dgm:prSet presAssocID="{EB0F95E2-8789-4FCF-AEE2-3D516B293669}" presName="FiveConn_1-2" presStyleLbl="fgAccFollowNode1" presStyleIdx="0" presStyleCnt="4">
        <dgm:presLayoutVars>
          <dgm:bulletEnabled val="1"/>
        </dgm:presLayoutVars>
      </dgm:prSet>
      <dgm:spPr/>
      <dgm:t>
        <a:bodyPr/>
        <a:lstStyle/>
        <a:p>
          <a:endParaRPr lang="en-US"/>
        </a:p>
      </dgm:t>
    </dgm:pt>
    <dgm:pt modelId="{59006347-9285-49E1-85A6-5F6A12A12A67}" type="pres">
      <dgm:prSet presAssocID="{EB0F95E2-8789-4FCF-AEE2-3D516B293669}" presName="FiveConn_2-3" presStyleLbl="fgAccFollowNode1" presStyleIdx="1" presStyleCnt="4">
        <dgm:presLayoutVars>
          <dgm:bulletEnabled val="1"/>
        </dgm:presLayoutVars>
      </dgm:prSet>
      <dgm:spPr/>
      <dgm:t>
        <a:bodyPr/>
        <a:lstStyle/>
        <a:p>
          <a:endParaRPr lang="en-US"/>
        </a:p>
      </dgm:t>
    </dgm:pt>
    <dgm:pt modelId="{C2B439C4-E838-4F93-8340-2A0D29BAE93B}" type="pres">
      <dgm:prSet presAssocID="{EB0F95E2-8789-4FCF-AEE2-3D516B293669}" presName="FiveConn_3-4" presStyleLbl="fgAccFollowNode1" presStyleIdx="2" presStyleCnt="4">
        <dgm:presLayoutVars>
          <dgm:bulletEnabled val="1"/>
        </dgm:presLayoutVars>
      </dgm:prSet>
      <dgm:spPr/>
      <dgm:t>
        <a:bodyPr/>
        <a:lstStyle/>
        <a:p>
          <a:endParaRPr lang="en-US"/>
        </a:p>
      </dgm:t>
    </dgm:pt>
    <dgm:pt modelId="{D698EF1E-83E4-49C7-864D-B578A8D5581C}" type="pres">
      <dgm:prSet presAssocID="{EB0F95E2-8789-4FCF-AEE2-3D516B293669}" presName="FiveConn_4-5" presStyleLbl="fgAccFollowNode1" presStyleIdx="3" presStyleCnt="4">
        <dgm:presLayoutVars>
          <dgm:bulletEnabled val="1"/>
        </dgm:presLayoutVars>
      </dgm:prSet>
      <dgm:spPr/>
      <dgm:t>
        <a:bodyPr/>
        <a:lstStyle/>
        <a:p>
          <a:endParaRPr lang="en-US"/>
        </a:p>
      </dgm:t>
    </dgm:pt>
    <dgm:pt modelId="{9F6911B2-D647-498F-9F72-5EB02EA5BA4E}" type="pres">
      <dgm:prSet presAssocID="{EB0F95E2-8789-4FCF-AEE2-3D516B293669}" presName="FiveNodes_1_text" presStyleLbl="node1" presStyleIdx="4" presStyleCnt="5">
        <dgm:presLayoutVars>
          <dgm:bulletEnabled val="1"/>
        </dgm:presLayoutVars>
      </dgm:prSet>
      <dgm:spPr/>
      <dgm:t>
        <a:bodyPr/>
        <a:lstStyle/>
        <a:p>
          <a:endParaRPr lang="en-US"/>
        </a:p>
      </dgm:t>
    </dgm:pt>
    <dgm:pt modelId="{99E73294-14FD-4793-897B-8B7220BF253A}" type="pres">
      <dgm:prSet presAssocID="{EB0F95E2-8789-4FCF-AEE2-3D516B293669}" presName="FiveNodes_2_text" presStyleLbl="node1" presStyleIdx="4" presStyleCnt="5">
        <dgm:presLayoutVars>
          <dgm:bulletEnabled val="1"/>
        </dgm:presLayoutVars>
      </dgm:prSet>
      <dgm:spPr/>
      <dgm:t>
        <a:bodyPr/>
        <a:lstStyle/>
        <a:p>
          <a:endParaRPr lang="en-US"/>
        </a:p>
      </dgm:t>
    </dgm:pt>
    <dgm:pt modelId="{072762E2-11A5-43A8-90FC-CC8BA7B6438D}" type="pres">
      <dgm:prSet presAssocID="{EB0F95E2-8789-4FCF-AEE2-3D516B293669}" presName="FiveNodes_3_text" presStyleLbl="node1" presStyleIdx="4" presStyleCnt="5">
        <dgm:presLayoutVars>
          <dgm:bulletEnabled val="1"/>
        </dgm:presLayoutVars>
      </dgm:prSet>
      <dgm:spPr/>
      <dgm:t>
        <a:bodyPr/>
        <a:lstStyle/>
        <a:p>
          <a:endParaRPr lang="en-US"/>
        </a:p>
      </dgm:t>
    </dgm:pt>
    <dgm:pt modelId="{C28F7A7A-063A-4F81-9967-501B85AD3EDE}" type="pres">
      <dgm:prSet presAssocID="{EB0F95E2-8789-4FCF-AEE2-3D516B293669}" presName="FiveNodes_4_text" presStyleLbl="node1" presStyleIdx="4" presStyleCnt="5">
        <dgm:presLayoutVars>
          <dgm:bulletEnabled val="1"/>
        </dgm:presLayoutVars>
      </dgm:prSet>
      <dgm:spPr/>
      <dgm:t>
        <a:bodyPr/>
        <a:lstStyle/>
        <a:p>
          <a:endParaRPr lang="en-US"/>
        </a:p>
      </dgm:t>
    </dgm:pt>
    <dgm:pt modelId="{0CD6617E-F121-4870-97AB-59E680698074}" type="pres">
      <dgm:prSet presAssocID="{EB0F95E2-8789-4FCF-AEE2-3D516B293669}" presName="FiveNodes_5_text" presStyleLbl="node1" presStyleIdx="4" presStyleCnt="5">
        <dgm:presLayoutVars>
          <dgm:bulletEnabled val="1"/>
        </dgm:presLayoutVars>
      </dgm:prSet>
      <dgm:spPr/>
      <dgm:t>
        <a:bodyPr/>
        <a:lstStyle/>
        <a:p>
          <a:endParaRPr lang="en-US"/>
        </a:p>
      </dgm:t>
    </dgm:pt>
  </dgm:ptLst>
  <dgm:cxnLst>
    <dgm:cxn modelId="{DD6BB3F8-EE22-4079-9D40-D96774DE2981}" type="presOf" srcId="{E25B7EB3-8F9E-474E-A7CB-A6191DF92668}" destId="{DE36E3CC-D9F8-43C9-B5AB-3B7E735CC349}" srcOrd="0" destOrd="0" presId="urn:microsoft.com/office/officeart/2005/8/layout/vProcess5"/>
    <dgm:cxn modelId="{F86E3B0A-70F5-49E7-A844-9F5284C20FE2}" type="presOf" srcId="{0830FFCC-6006-4AA1-BE45-0B544B20335D}" destId="{C2B439C4-E838-4F93-8340-2A0D29BAE93B}" srcOrd="0" destOrd="0" presId="urn:microsoft.com/office/officeart/2005/8/layout/vProcess5"/>
    <dgm:cxn modelId="{CA3C175F-BA1F-468D-82CD-8F01AC2AAB86}" type="presOf" srcId="{04A29436-839F-4FEB-B5ED-F0423B43C9D0}" destId="{0E85DE58-6B97-4FB0-A86F-79EBC68AB4E1}" srcOrd="0" destOrd="0" presId="urn:microsoft.com/office/officeart/2005/8/layout/vProcess5"/>
    <dgm:cxn modelId="{B504C88C-DCB9-4CEC-8917-F3C0C686C949}" type="presOf" srcId="{C7F3CE43-557F-4B47-BDBD-7ABBCAD1070C}" destId="{C28F7A7A-063A-4F81-9967-501B85AD3EDE}" srcOrd="1" destOrd="0" presId="urn:microsoft.com/office/officeart/2005/8/layout/vProcess5"/>
    <dgm:cxn modelId="{2D90E74B-0E5F-431C-A9B7-E8C058207F9C}" type="presOf" srcId="{1B516CB6-771B-4347-BF34-C75063B61416}" destId="{84A388EF-F2B3-41C9-9884-EDAECE7069B7}" srcOrd="0" destOrd="0" presId="urn:microsoft.com/office/officeart/2005/8/layout/vProcess5"/>
    <dgm:cxn modelId="{8ED71909-02A8-4F00-8637-89E500FA6DC1}" type="presOf" srcId="{69EF1EC4-396E-4017-AD58-1F1E2898778A}" destId="{99E73294-14FD-4793-897B-8B7220BF253A}" srcOrd="1" destOrd="0" presId="urn:microsoft.com/office/officeart/2005/8/layout/vProcess5"/>
    <dgm:cxn modelId="{CF089A22-6A0A-4295-8BB3-F4BE71494C53}" type="presOf" srcId="{04A29436-839F-4FEB-B5ED-F0423B43C9D0}" destId="{072762E2-11A5-43A8-90FC-CC8BA7B6438D}" srcOrd="1" destOrd="0" presId="urn:microsoft.com/office/officeart/2005/8/layout/vProcess5"/>
    <dgm:cxn modelId="{EA8D86EB-3A4F-47C1-BB8B-753F47B650E2}" type="presOf" srcId="{69EF1EC4-396E-4017-AD58-1F1E2898778A}" destId="{444371CE-719E-4EB6-A508-4F085DAA86BC}" srcOrd="0" destOrd="0" presId="urn:microsoft.com/office/officeart/2005/8/layout/vProcess5"/>
    <dgm:cxn modelId="{DCDF3D75-F374-468A-BAE2-F1C18BC27C37}" type="presOf" srcId="{2F48F5D2-C8D1-4DBE-9937-3FD7E6CB297A}" destId="{59006347-9285-49E1-85A6-5F6A12A12A67}" srcOrd="0" destOrd="0" presId="urn:microsoft.com/office/officeart/2005/8/layout/vProcess5"/>
    <dgm:cxn modelId="{D4EE479D-83EC-4059-A22F-361A3F7B401A}" srcId="{EB0F95E2-8789-4FCF-AEE2-3D516B293669}" destId="{11C64D99-6F42-4425-A62E-16131BF25CD8}" srcOrd="4" destOrd="0" parTransId="{5354356B-1759-463F-B344-8A33FB389325}" sibTransId="{8E95ECE7-0B64-4AEB-8C60-6AEC762C13F7}"/>
    <dgm:cxn modelId="{54C6BB0A-08B5-47C0-862C-564B31E06852}" srcId="{EB0F95E2-8789-4FCF-AEE2-3D516B293669}" destId="{69EF1EC4-396E-4017-AD58-1F1E2898778A}" srcOrd="1" destOrd="0" parTransId="{D5DEA687-7888-4F4B-96F5-8F1BE86D92BD}" sibTransId="{2F48F5D2-C8D1-4DBE-9937-3FD7E6CB297A}"/>
    <dgm:cxn modelId="{6733E9A1-6EB9-4DCA-B1C0-D750D95CCA06}" type="presOf" srcId="{EB0F95E2-8789-4FCF-AEE2-3D516B293669}" destId="{85E94562-9F9C-46FB-BB0F-4D3B10DBE142}" srcOrd="0" destOrd="0" presId="urn:microsoft.com/office/officeart/2005/8/layout/vProcess5"/>
    <dgm:cxn modelId="{7ADD073F-B5CE-47BB-BBF2-282F8EAACA4D}" srcId="{EB0F95E2-8789-4FCF-AEE2-3D516B293669}" destId="{C7F3CE43-557F-4B47-BDBD-7ABBCAD1070C}" srcOrd="3" destOrd="0" parTransId="{D9DACD0D-88CF-4788-BE7D-0B24018536A5}" sibTransId="{F5701645-93B0-4CA6-B6B7-D5A8BCCAD3B5}"/>
    <dgm:cxn modelId="{777FE082-C2B6-49B0-B0C1-272AAD936E58}" type="presOf" srcId="{11C64D99-6F42-4425-A62E-16131BF25CD8}" destId="{7E6E0649-F864-4D6C-8EBD-4C69D20439D0}" srcOrd="0" destOrd="0" presId="urn:microsoft.com/office/officeart/2005/8/layout/vProcess5"/>
    <dgm:cxn modelId="{448652DD-ACCA-49D3-A78C-65E53A2C7E53}" type="presOf" srcId="{1B516CB6-771B-4347-BF34-C75063B61416}" destId="{9F6911B2-D647-498F-9F72-5EB02EA5BA4E}" srcOrd="1" destOrd="0" presId="urn:microsoft.com/office/officeart/2005/8/layout/vProcess5"/>
    <dgm:cxn modelId="{171B0ABC-E9C3-45FB-962D-8FC66BACCC6D}" srcId="{EB0F95E2-8789-4FCF-AEE2-3D516B293669}" destId="{1B516CB6-771B-4347-BF34-C75063B61416}" srcOrd="0" destOrd="0" parTransId="{00E87EE2-2C3C-430A-96F7-379EB53DF489}" sibTransId="{E25B7EB3-8F9E-474E-A7CB-A6191DF92668}"/>
    <dgm:cxn modelId="{39D23920-C599-4085-8613-710EB93D3121}" srcId="{EB0F95E2-8789-4FCF-AEE2-3D516B293669}" destId="{04A29436-839F-4FEB-B5ED-F0423B43C9D0}" srcOrd="2" destOrd="0" parTransId="{7813D946-11C0-483B-82B0-FC725D9668B2}" sibTransId="{0830FFCC-6006-4AA1-BE45-0B544B20335D}"/>
    <dgm:cxn modelId="{23047498-FC19-44C1-A600-A6C33CFF69E9}" type="presOf" srcId="{C7F3CE43-557F-4B47-BDBD-7ABBCAD1070C}" destId="{35F35F94-3F63-4677-AEBC-E7C2B2A51009}" srcOrd="0" destOrd="0" presId="urn:microsoft.com/office/officeart/2005/8/layout/vProcess5"/>
    <dgm:cxn modelId="{A880A392-6761-4C80-9F6C-3959828FEC3B}" type="presOf" srcId="{F5701645-93B0-4CA6-B6B7-D5A8BCCAD3B5}" destId="{D698EF1E-83E4-49C7-864D-B578A8D5581C}" srcOrd="0" destOrd="0" presId="urn:microsoft.com/office/officeart/2005/8/layout/vProcess5"/>
    <dgm:cxn modelId="{EA03EE4A-8D80-4C73-97BA-E008CB450FF1}" type="presOf" srcId="{11C64D99-6F42-4425-A62E-16131BF25CD8}" destId="{0CD6617E-F121-4870-97AB-59E680698074}" srcOrd="1" destOrd="0" presId="urn:microsoft.com/office/officeart/2005/8/layout/vProcess5"/>
    <dgm:cxn modelId="{AA0B7FB7-D520-487B-A0C6-1CD7D907079A}" type="presParOf" srcId="{85E94562-9F9C-46FB-BB0F-4D3B10DBE142}" destId="{37979C35-5B4C-473C-A957-1B3318CC67B9}" srcOrd="0" destOrd="0" presId="urn:microsoft.com/office/officeart/2005/8/layout/vProcess5"/>
    <dgm:cxn modelId="{632CA286-1A91-47AC-93AE-572072114BB6}" type="presParOf" srcId="{85E94562-9F9C-46FB-BB0F-4D3B10DBE142}" destId="{84A388EF-F2B3-41C9-9884-EDAECE7069B7}" srcOrd="1" destOrd="0" presId="urn:microsoft.com/office/officeart/2005/8/layout/vProcess5"/>
    <dgm:cxn modelId="{26D8D56D-BA23-4A61-9499-D540AF380E1E}" type="presParOf" srcId="{85E94562-9F9C-46FB-BB0F-4D3B10DBE142}" destId="{444371CE-719E-4EB6-A508-4F085DAA86BC}" srcOrd="2" destOrd="0" presId="urn:microsoft.com/office/officeart/2005/8/layout/vProcess5"/>
    <dgm:cxn modelId="{46EF1D19-E680-4816-934A-FA0EBB45FBCF}" type="presParOf" srcId="{85E94562-9F9C-46FB-BB0F-4D3B10DBE142}" destId="{0E85DE58-6B97-4FB0-A86F-79EBC68AB4E1}" srcOrd="3" destOrd="0" presId="urn:microsoft.com/office/officeart/2005/8/layout/vProcess5"/>
    <dgm:cxn modelId="{B974ACA7-C07C-483D-8A86-3940B9FD8E82}" type="presParOf" srcId="{85E94562-9F9C-46FB-BB0F-4D3B10DBE142}" destId="{35F35F94-3F63-4677-AEBC-E7C2B2A51009}" srcOrd="4" destOrd="0" presId="urn:microsoft.com/office/officeart/2005/8/layout/vProcess5"/>
    <dgm:cxn modelId="{8BC0DFBE-3629-4F43-8046-477F5EBBAFEA}" type="presParOf" srcId="{85E94562-9F9C-46FB-BB0F-4D3B10DBE142}" destId="{7E6E0649-F864-4D6C-8EBD-4C69D20439D0}" srcOrd="5" destOrd="0" presId="urn:microsoft.com/office/officeart/2005/8/layout/vProcess5"/>
    <dgm:cxn modelId="{5DD2A151-90C2-4134-B3A3-AF417CEFCC68}" type="presParOf" srcId="{85E94562-9F9C-46FB-BB0F-4D3B10DBE142}" destId="{DE36E3CC-D9F8-43C9-B5AB-3B7E735CC349}" srcOrd="6" destOrd="0" presId="urn:microsoft.com/office/officeart/2005/8/layout/vProcess5"/>
    <dgm:cxn modelId="{DCE01C59-CD3F-4360-B9D2-022748DB80FF}" type="presParOf" srcId="{85E94562-9F9C-46FB-BB0F-4D3B10DBE142}" destId="{59006347-9285-49E1-85A6-5F6A12A12A67}" srcOrd="7" destOrd="0" presId="urn:microsoft.com/office/officeart/2005/8/layout/vProcess5"/>
    <dgm:cxn modelId="{C542C48D-85EA-4BEF-B0CB-FA8ADC117677}" type="presParOf" srcId="{85E94562-9F9C-46FB-BB0F-4D3B10DBE142}" destId="{C2B439C4-E838-4F93-8340-2A0D29BAE93B}" srcOrd="8" destOrd="0" presId="urn:microsoft.com/office/officeart/2005/8/layout/vProcess5"/>
    <dgm:cxn modelId="{0BA04F62-FA69-45F9-8544-558B66E69EE4}" type="presParOf" srcId="{85E94562-9F9C-46FB-BB0F-4D3B10DBE142}" destId="{D698EF1E-83E4-49C7-864D-B578A8D5581C}" srcOrd="9" destOrd="0" presId="urn:microsoft.com/office/officeart/2005/8/layout/vProcess5"/>
    <dgm:cxn modelId="{B3AA8B6C-EF47-4C15-B684-073B93C866E0}" type="presParOf" srcId="{85E94562-9F9C-46FB-BB0F-4D3B10DBE142}" destId="{9F6911B2-D647-498F-9F72-5EB02EA5BA4E}" srcOrd="10" destOrd="0" presId="urn:microsoft.com/office/officeart/2005/8/layout/vProcess5"/>
    <dgm:cxn modelId="{6B3C1712-D6DC-4156-93A3-00C53DE19D51}" type="presParOf" srcId="{85E94562-9F9C-46FB-BB0F-4D3B10DBE142}" destId="{99E73294-14FD-4793-897B-8B7220BF253A}" srcOrd="11" destOrd="0" presId="urn:microsoft.com/office/officeart/2005/8/layout/vProcess5"/>
    <dgm:cxn modelId="{7BF9F8B0-ABD0-4608-A7AE-DA882D349B90}" type="presParOf" srcId="{85E94562-9F9C-46FB-BB0F-4D3B10DBE142}" destId="{072762E2-11A5-43A8-90FC-CC8BA7B6438D}" srcOrd="12" destOrd="0" presId="urn:microsoft.com/office/officeart/2005/8/layout/vProcess5"/>
    <dgm:cxn modelId="{E39A6A96-0459-4579-AF58-7335B55DDA2C}" type="presParOf" srcId="{85E94562-9F9C-46FB-BB0F-4D3B10DBE142}" destId="{C28F7A7A-063A-4F81-9967-501B85AD3EDE}" srcOrd="13" destOrd="0" presId="urn:microsoft.com/office/officeart/2005/8/layout/vProcess5"/>
    <dgm:cxn modelId="{F66CA62F-AABF-4ADD-9DC8-79F86E4F431F}" type="presParOf" srcId="{85E94562-9F9C-46FB-BB0F-4D3B10DBE142}" destId="{0CD6617E-F121-4870-97AB-59E680698074}"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71AC07C-B9ED-42D2-B206-5BF90CDACC76}" type="doc">
      <dgm:prSet loTypeId="urn:microsoft.com/office/officeart/2005/8/layout/hList1" loCatId="list" qsTypeId="urn:microsoft.com/office/officeart/2005/8/quickstyle/simple4" qsCatId="simple" csTypeId="urn:microsoft.com/office/officeart/2005/8/colors/colorful5" csCatId="colorful"/>
      <dgm:spPr/>
      <dgm:t>
        <a:bodyPr/>
        <a:lstStyle/>
        <a:p>
          <a:endParaRPr lang="en-US"/>
        </a:p>
      </dgm:t>
    </dgm:pt>
    <dgm:pt modelId="{8011EC94-221A-4B32-8248-6149BE41DE60}">
      <dgm:prSet/>
      <dgm:spPr/>
      <dgm:t>
        <a:bodyPr/>
        <a:lstStyle/>
        <a:p>
          <a:r>
            <a:rPr lang="ar-BH"/>
            <a:t>واستقراء العلامات اللغوية، واستكناه العلامات الأيقونية،</a:t>
          </a:r>
          <a:endParaRPr lang="en-US"/>
        </a:p>
      </dgm:t>
    </dgm:pt>
    <dgm:pt modelId="{3850C604-D611-4D72-82D2-F02F425391A4}" type="parTrans" cxnId="{F9E7136A-1AFE-4D73-B28C-7FAC74C803F3}">
      <dgm:prSet/>
      <dgm:spPr/>
      <dgm:t>
        <a:bodyPr/>
        <a:lstStyle/>
        <a:p>
          <a:endParaRPr lang="en-US"/>
        </a:p>
      </dgm:t>
    </dgm:pt>
    <dgm:pt modelId="{161517B2-CCBC-40C9-B59A-C21832D2C82A}" type="sibTrans" cxnId="{F9E7136A-1AFE-4D73-B28C-7FAC74C803F3}">
      <dgm:prSet/>
      <dgm:spPr/>
      <dgm:t>
        <a:bodyPr/>
        <a:lstStyle/>
        <a:p>
          <a:endParaRPr lang="en-US"/>
        </a:p>
      </dgm:t>
    </dgm:pt>
    <dgm:pt modelId="{636D9B32-C8E5-49B0-B815-ABF9C8943D4D}">
      <dgm:prSet/>
      <dgm:spPr/>
      <dgm:t>
        <a:bodyPr/>
        <a:lstStyle/>
        <a:p>
          <a:r>
            <a:rPr lang="ar-BH"/>
            <a:t>دون نسيان البحث في المقاصد( المباشرة وغير المباشرة) ،</a:t>
          </a:r>
          <a:endParaRPr lang="en-US"/>
        </a:p>
      </dgm:t>
    </dgm:pt>
    <dgm:pt modelId="{6886D308-166C-408B-B650-E5C17441FD28}" type="parTrans" cxnId="{8356C95C-20D1-4825-83B2-45CED88CAD62}">
      <dgm:prSet/>
      <dgm:spPr/>
      <dgm:t>
        <a:bodyPr/>
        <a:lstStyle/>
        <a:p>
          <a:endParaRPr lang="en-US"/>
        </a:p>
      </dgm:t>
    </dgm:pt>
    <dgm:pt modelId="{8AA92793-FF3F-4451-B4E0-AB869E1C4576}" type="sibTrans" cxnId="{8356C95C-20D1-4825-83B2-45CED88CAD62}">
      <dgm:prSet/>
      <dgm:spPr/>
      <dgm:t>
        <a:bodyPr/>
        <a:lstStyle/>
        <a:p>
          <a:endParaRPr lang="en-US"/>
        </a:p>
      </dgm:t>
    </dgm:pt>
    <dgm:pt modelId="{6E9CFDB2-3075-4FC0-BD54-A10DF1FD2C23}">
      <dgm:prSet/>
      <dgm:spPr/>
      <dgm:t>
        <a:bodyPr/>
        <a:lstStyle/>
        <a:p>
          <a:r>
            <a:rPr lang="ar-BH"/>
            <a:t>وتشغيل آليات التأويل(استدعاء المؤول الدينامي)،</a:t>
          </a:r>
          <a:endParaRPr lang="en-US"/>
        </a:p>
      </dgm:t>
    </dgm:pt>
    <dgm:pt modelId="{3AFA1E31-2920-4BB6-A032-F0F086406A35}" type="parTrans" cxnId="{5EAE0A20-603F-4AEF-BF89-5DA0612F5066}">
      <dgm:prSet/>
      <dgm:spPr/>
      <dgm:t>
        <a:bodyPr/>
        <a:lstStyle/>
        <a:p>
          <a:endParaRPr lang="en-US"/>
        </a:p>
      </dgm:t>
    </dgm:pt>
    <dgm:pt modelId="{73B52F10-4263-4B5B-A34A-130749808E00}" type="sibTrans" cxnId="{5EAE0A20-603F-4AEF-BF89-5DA0612F5066}">
      <dgm:prSet/>
      <dgm:spPr/>
      <dgm:t>
        <a:bodyPr/>
        <a:lstStyle/>
        <a:p>
          <a:endParaRPr lang="en-US"/>
        </a:p>
      </dgm:t>
    </dgm:pt>
    <dgm:pt modelId="{D812EB42-BE8F-4351-97AC-67ADBAEF62D6}">
      <dgm:prSet/>
      <dgm:spPr/>
      <dgm:t>
        <a:bodyPr/>
        <a:lstStyle/>
        <a:p>
          <a:r>
            <a:rPr lang="ar-BH"/>
            <a:t>وذلك بتتبع عمليات السيميوزيس (التدلال)، </a:t>
          </a:r>
          <a:endParaRPr lang="en-US"/>
        </a:p>
      </dgm:t>
    </dgm:pt>
    <dgm:pt modelId="{F8CD5C36-C1CF-446E-8E92-066107C50328}" type="parTrans" cxnId="{A3163652-41E4-4316-BA9B-26A33E869681}">
      <dgm:prSet/>
      <dgm:spPr/>
      <dgm:t>
        <a:bodyPr/>
        <a:lstStyle/>
        <a:p>
          <a:endParaRPr lang="en-US"/>
        </a:p>
      </dgm:t>
    </dgm:pt>
    <dgm:pt modelId="{8CB905ED-47B2-40C7-9A5C-A1E8253129D5}" type="sibTrans" cxnId="{A3163652-41E4-4316-BA9B-26A33E869681}">
      <dgm:prSet/>
      <dgm:spPr/>
      <dgm:t>
        <a:bodyPr/>
        <a:lstStyle/>
        <a:p>
          <a:endParaRPr lang="en-US"/>
        </a:p>
      </dgm:t>
    </dgm:pt>
    <dgm:pt modelId="{26054EC0-6AD0-4E9A-9314-559CC7ED6818}">
      <dgm:prSet/>
      <dgm:spPr/>
      <dgm:t>
        <a:bodyPr/>
        <a:lstStyle/>
        <a:p>
          <a:r>
            <a:rPr lang="ar-BH"/>
            <a:t>والانتقال من التعيين إلى التضمين،</a:t>
          </a:r>
          <a:endParaRPr lang="en-US"/>
        </a:p>
      </dgm:t>
    </dgm:pt>
    <dgm:pt modelId="{805CE1FC-5192-4AF6-A375-EEA54BDD34E4}" type="parTrans" cxnId="{9C0A31EC-5DA8-4D08-A7F6-88ADCBEB5443}">
      <dgm:prSet/>
      <dgm:spPr/>
      <dgm:t>
        <a:bodyPr/>
        <a:lstStyle/>
        <a:p>
          <a:endParaRPr lang="en-US"/>
        </a:p>
      </dgm:t>
    </dgm:pt>
    <dgm:pt modelId="{C116E3B1-C90B-4423-848E-A2D036D55705}" type="sibTrans" cxnId="{9C0A31EC-5DA8-4D08-A7F6-88ADCBEB5443}">
      <dgm:prSet/>
      <dgm:spPr/>
      <dgm:t>
        <a:bodyPr/>
        <a:lstStyle/>
        <a:p>
          <a:endParaRPr lang="en-US"/>
        </a:p>
      </dgm:t>
    </dgm:pt>
    <dgm:pt modelId="{90101085-A860-4947-AFEE-0AD88FB981E9}" type="pres">
      <dgm:prSet presAssocID="{E71AC07C-B9ED-42D2-B206-5BF90CDACC76}" presName="Name0" presStyleCnt="0">
        <dgm:presLayoutVars>
          <dgm:dir/>
          <dgm:animLvl val="lvl"/>
          <dgm:resizeHandles val="exact"/>
        </dgm:presLayoutVars>
      </dgm:prSet>
      <dgm:spPr/>
      <dgm:t>
        <a:bodyPr/>
        <a:lstStyle/>
        <a:p>
          <a:endParaRPr lang="en-US"/>
        </a:p>
      </dgm:t>
    </dgm:pt>
    <dgm:pt modelId="{F3D33545-F9A6-412F-BCA2-BE3DE0AA02C7}" type="pres">
      <dgm:prSet presAssocID="{8011EC94-221A-4B32-8248-6149BE41DE60}" presName="composite" presStyleCnt="0"/>
      <dgm:spPr/>
    </dgm:pt>
    <dgm:pt modelId="{C2AB08C1-53FC-4C63-B5B3-2DF24589A28C}" type="pres">
      <dgm:prSet presAssocID="{8011EC94-221A-4B32-8248-6149BE41DE60}" presName="parTx" presStyleLbl="alignNode1" presStyleIdx="0" presStyleCnt="3">
        <dgm:presLayoutVars>
          <dgm:chMax val="0"/>
          <dgm:chPref val="0"/>
          <dgm:bulletEnabled val="1"/>
        </dgm:presLayoutVars>
      </dgm:prSet>
      <dgm:spPr/>
      <dgm:t>
        <a:bodyPr/>
        <a:lstStyle/>
        <a:p>
          <a:endParaRPr lang="en-US"/>
        </a:p>
      </dgm:t>
    </dgm:pt>
    <dgm:pt modelId="{A2663860-EB89-4EC8-BDB6-D655E918F3B9}" type="pres">
      <dgm:prSet presAssocID="{8011EC94-221A-4B32-8248-6149BE41DE60}" presName="desTx" presStyleLbl="alignAccFollowNode1" presStyleIdx="0" presStyleCnt="3">
        <dgm:presLayoutVars>
          <dgm:bulletEnabled val="1"/>
        </dgm:presLayoutVars>
      </dgm:prSet>
      <dgm:spPr/>
      <dgm:t>
        <a:bodyPr/>
        <a:lstStyle/>
        <a:p>
          <a:endParaRPr lang="en-US"/>
        </a:p>
      </dgm:t>
    </dgm:pt>
    <dgm:pt modelId="{DB630D39-E273-44C7-B4FD-377C619977AD}" type="pres">
      <dgm:prSet presAssocID="{161517B2-CCBC-40C9-B59A-C21832D2C82A}" presName="space" presStyleCnt="0"/>
      <dgm:spPr/>
    </dgm:pt>
    <dgm:pt modelId="{D1E04A98-072E-4F52-8C85-C3BE62DD4BAC}" type="pres">
      <dgm:prSet presAssocID="{6E9CFDB2-3075-4FC0-BD54-A10DF1FD2C23}" presName="composite" presStyleCnt="0"/>
      <dgm:spPr/>
    </dgm:pt>
    <dgm:pt modelId="{44CCAB56-F34D-40FE-95B3-164791567D22}" type="pres">
      <dgm:prSet presAssocID="{6E9CFDB2-3075-4FC0-BD54-A10DF1FD2C23}" presName="parTx" presStyleLbl="alignNode1" presStyleIdx="1" presStyleCnt="3">
        <dgm:presLayoutVars>
          <dgm:chMax val="0"/>
          <dgm:chPref val="0"/>
          <dgm:bulletEnabled val="1"/>
        </dgm:presLayoutVars>
      </dgm:prSet>
      <dgm:spPr/>
      <dgm:t>
        <a:bodyPr/>
        <a:lstStyle/>
        <a:p>
          <a:endParaRPr lang="en-US"/>
        </a:p>
      </dgm:t>
    </dgm:pt>
    <dgm:pt modelId="{0F7CF8F1-5D51-4F94-A29D-9F2BBC6C1649}" type="pres">
      <dgm:prSet presAssocID="{6E9CFDB2-3075-4FC0-BD54-A10DF1FD2C23}" presName="desTx" presStyleLbl="alignAccFollowNode1" presStyleIdx="1" presStyleCnt="3">
        <dgm:presLayoutVars>
          <dgm:bulletEnabled val="1"/>
        </dgm:presLayoutVars>
      </dgm:prSet>
      <dgm:spPr/>
    </dgm:pt>
    <dgm:pt modelId="{0AAC3F61-5522-49B1-BE21-284566838D2C}" type="pres">
      <dgm:prSet presAssocID="{73B52F10-4263-4B5B-A34A-130749808E00}" presName="space" presStyleCnt="0"/>
      <dgm:spPr/>
    </dgm:pt>
    <dgm:pt modelId="{745B6D72-0FD7-4503-A7C0-3BAD65DE4D33}" type="pres">
      <dgm:prSet presAssocID="{D812EB42-BE8F-4351-97AC-67ADBAEF62D6}" presName="composite" presStyleCnt="0"/>
      <dgm:spPr/>
    </dgm:pt>
    <dgm:pt modelId="{24772EAF-ECB1-4CD4-8B87-91CF87F5C642}" type="pres">
      <dgm:prSet presAssocID="{D812EB42-BE8F-4351-97AC-67ADBAEF62D6}" presName="parTx" presStyleLbl="alignNode1" presStyleIdx="2" presStyleCnt="3">
        <dgm:presLayoutVars>
          <dgm:chMax val="0"/>
          <dgm:chPref val="0"/>
          <dgm:bulletEnabled val="1"/>
        </dgm:presLayoutVars>
      </dgm:prSet>
      <dgm:spPr/>
      <dgm:t>
        <a:bodyPr/>
        <a:lstStyle/>
        <a:p>
          <a:endParaRPr lang="en-US"/>
        </a:p>
      </dgm:t>
    </dgm:pt>
    <dgm:pt modelId="{988DF442-97FF-4D4A-9881-5CB1A86F658E}" type="pres">
      <dgm:prSet presAssocID="{D812EB42-BE8F-4351-97AC-67ADBAEF62D6}" presName="desTx" presStyleLbl="alignAccFollowNode1" presStyleIdx="2" presStyleCnt="3">
        <dgm:presLayoutVars>
          <dgm:bulletEnabled val="1"/>
        </dgm:presLayoutVars>
      </dgm:prSet>
      <dgm:spPr/>
      <dgm:t>
        <a:bodyPr/>
        <a:lstStyle/>
        <a:p>
          <a:endParaRPr lang="en-US"/>
        </a:p>
      </dgm:t>
    </dgm:pt>
  </dgm:ptLst>
  <dgm:cxnLst>
    <dgm:cxn modelId="{1A1708CD-8E1C-4BE4-97C3-AB6937CB39A2}" type="presOf" srcId="{8011EC94-221A-4B32-8248-6149BE41DE60}" destId="{C2AB08C1-53FC-4C63-B5B3-2DF24589A28C}" srcOrd="0" destOrd="0" presId="urn:microsoft.com/office/officeart/2005/8/layout/hList1"/>
    <dgm:cxn modelId="{8356C95C-20D1-4825-83B2-45CED88CAD62}" srcId="{8011EC94-221A-4B32-8248-6149BE41DE60}" destId="{636D9B32-C8E5-49B0-B815-ABF9C8943D4D}" srcOrd="0" destOrd="0" parTransId="{6886D308-166C-408B-B650-E5C17441FD28}" sibTransId="{8AA92793-FF3F-4451-B4E0-AB869E1C4576}"/>
    <dgm:cxn modelId="{121DB726-A75C-4FBC-9B64-0554C189F74A}" type="presOf" srcId="{D812EB42-BE8F-4351-97AC-67ADBAEF62D6}" destId="{24772EAF-ECB1-4CD4-8B87-91CF87F5C642}" srcOrd="0" destOrd="0" presId="urn:microsoft.com/office/officeart/2005/8/layout/hList1"/>
    <dgm:cxn modelId="{68704909-0CF0-46A3-AC6E-EAB75E38F38C}" type="presOf" srcId="{6E9CFDB2-3075-4FC0-BD54-A10DF1FD2C23}" destId="{44CCAB56-F34D-40FE-95B3-164791567D22}" srcOrd="0" destOrd="0" presId="urn:microsoft.com/office/officeart/2005/8/layout/hList1"/>
    <dgm:cxn modelId="{316F497E-50E3-4A55-9BD0-CA4C4A438B8E}" type="presOf" srcId="{26054EC0-6AD0-4E9A-9314-559CC7ED6818}" destId="{988DF442-97FF-4D4A-9881-5CB1A86F658E}" srcOrd="0" destOrd="0" presId="urn:microsoft.com/office/officeart/2005/8/layout/hList1"/>
    <dgm:cxn modelId="{9C0A31EC-5DA8-4D08-A7F6-88ADCBEB5443}" srcId="{D812EB42-BE8F-4351-97AC-67ADBAEF62D6}" destId="{26054EC0-6AD0-4E9A-9314-559CC7ED6818}" srcOrd="0" destOrd="0" parTransId="{805CE1FC-5192-4AF6-A375-EEA54BDD34E4}" sibTransId="{C116E3B1-C90B-4423-848E-A2D036D55705}"/>
    <dgm:cxn modelId="{CECCEECF-2423-4357-A2A0-6CECF81A43A2}" type="presOf" srcId="{636D9B32-C8E5-49B0-B815-ABF9C8943D4D}" destId="{A2663860-EB89-4EC8-BDB6-D655E918F3B9}" srcOrd="0" destOrd="0" presId="urn:microsoft.com/office/officeart/2005/8/layout/hList1"/>
    <dgm:cxn modelId="{5EAE0A20-603F-4AEF-BF89-5DA0612F5066}" srcId="{E71AC07C-B9ED-42D2-B206-5BF90CDACC76}" destId="{6E9CFDB2-3075-4FC0-BD54-A10DF1FD2C23}" srcOrd="1" destOrd="0" parTransId="{3AFA1E31-2920-4BB6-A032-F0F086406A35}" sibTransId="{73B52F10-4263-4B5B-A34A-130749808E00}"/>
    <dgm:cxn modelId="{F9E7136A-1AFE-4D73-B28C-7FAC74C803F3}" srcId="{E71AC07C-B9ED-42D2-B206-5BF90CDACC76}" destId="{8011EC94-221A-4B32-8248-6149BE41DE60}" srcOrd="0" destOrd="0" parTransId="{3850C604-D611-4D72-82D2-F02F425391A4}" sibTransId="{161517B2-CCBC-40C9-B59A-C21832D2C82A}"/>
    <dgm:cxn modelId="{CBF5DEEC-AF78-4085-A56A-4F4E84CEB8D9}" type="presOf" srcId="{E71AC07C-B9ED-42D2-B206-5BF90CDACC76}" destId="{90101085-A860-4947-AFEE-0AD88FB981E9}" srcOrd="0" destOrd="0" presId="urn:microsoft.com/office/officeart/2005/8/layout/hList1"/>
    <dgm:cxn modelId="{A3163652-41E4-4316-BA9B-26A33E869681}" srcId="{E71AC07C-B9ED-42D2-B206-5BF90CDACC76}" destId="{D812EB42-BE8F-4351-97AC-67ADBAEF62D6}" srcOrd="2" destOrd="0" parTransId="{F8CD5C36-C1CF-446E-8E92-066107C50328}" sibTransId="{8CB905ED-47B2-40C7-9A5C-A1E8253129D5}"/>
    <dgm:cxn modelId="{778FA9FE-1948-4F8B-A69C-DB8DE1B0B1BF}" type="presParOf" srcId="{90101085-A860-4947-AFEE-0AD88FB981E9}" destId="{F3D33545-F9A6-412F-BCA2-BE3DE0AA02C7}" srcOrd="0" destOrd="0" presId="urn:microsoft.com/office/officeart/2005/8/layout/hList1"/>
    <dgm:cxn modelId="{1C5B1839-899E-4212-B47A-841BEB4237E2}" type="presParOf" srcId="{F3D33545-F9A6-412F-BCA2-BE3DE0AA02C7}" destId="{C2AB08C1-53FC-4C63-B5B3-2DF24589A28C}" srcOrd="0" destOrd="0" presId="urn:microsoft.com/office/officeart/2005/8/layout/hList1"/>
    <dgm:cxn modelId="{4B87EECA-8835-4817-8219-290A0CE8CF7B}" type="presParOf" srcId="{F3D33545-F9A6-412F-BCA2-BE3DE0AA02C7}" destId="{A2663860-EB89-4EC8-BDB6-D655E918F3B9}" srcOrd="1" destOrd="0" presId="urn:microsoft.com/office/officeart/2005/8/layout/hList1"/>
    <dgm:cxn modelId="{BD90DCD0-3936-4F05-A458-256F7D806DB2}" type="presParOf" srcId="{90101085-A860-4947-AFEE-0AD88FB981E9}" destId="{DB630D39-E273-44C7-B4FD-377C619977AD}" srcOrd="1" destOrd="0" presId="urn:microsoft.com/office/officeart/2005/8/layout/hList1"/>
    <dgm:cxn modelId="{89681C21-BBC0-403C-9903-AAAB6EFC2E6F}" type="presParOf" srcId="{90101085-A860-4947-AFEE-0AD88FB981E9}" destId="{D1E04A98-072E-4F52-8C85-C3BE62DD4BAC}" srcOrd="2" destOrd="0" presId="urn:microsoft.com/office/officeart/2005/8/layout/hList1"/>
    <dgm:cxn modelId="{A42E15B6-ED19-4FDD-B988-1B5D2832C773}" type="presParOf" srcId="{D1E04A98-072E-4F52-8C85-C3BE62DD4BAC}" destId="{44CCAB56-F34D-40FE-95B3-164791567D22}" srcOrd="0" destOrd="0" presId="urn:microsoft.com/office/officeart/2005/8/layout/hList1"/>
    <dgm:cxn modelId="{9FF02420-2E74-44EA-A558-043B31A4F640}" type="presParOf" srcId="{D1E04A98-072E-4F52-8C85-C3BE62DD4BAC}" destId="{0F7CF8F1-5D51-4F94-A29D-9F2BBC6C1649}" srcOrd="1" destOrd="0" presId="urn:microsoft.com/office/officeart/2005/8/layout/hList1"/>
    <dgm:cxn modelId="{63F91689-6943-4A7D-8A8C-6595070F3C97}" type="presParOf" srcId="{90101085-A860-4947-AFEE-0AD88FB981E9}" destId="{0AAC3F61-5522-49B1-BE21-284566838D2C}" srcOrd="3" destOrd="0" presId="urn:microsoft.com/office/officeart/2005/8/layout/hList1"/>
    <dgm:cxn modelId="{4EB79A34-D92A-419A-AE76-0E9A1DF1CC77}" type="presParOf" srcId="{90101085-A860-4947-AFEE-0AD88FB981E9}" destId="{745B6D72-0FD7-4503-A7C0-3BAD65DE4D33}" srcOrd="4" destOrd="0" presId="urn:microsoft.com/office/officeart/2005/8/layout/hList1"/>
    <dgm:cxn modelId="{A8000480-B0EB-43D1-9EE1-118B48F75286}" type="presParOf" srcId="{745B6D72-0FD7-4503-A7C0-3BAD65DE4D33}" destId="{24772EAF-ECB1-4CD4-8B87-91CF87F5C642}" srcOrd="0" destOrd="0" presId="urn:microsoft.com/office/officeart/2005/8/layout/hList1"/>
    <dgm:cxn modelId="{540893B5-03FE-410E-9E67-50911024F89F}" type="presParOf" srcId="{745B6D72-0FD7-4503-A7C0-3BAD65DE4D33}" destId="{988DF442-97FF-4D4A-9881-5CB1A86F658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F1C0232-ECFC-4F19-AB1D-B8D6BACDC2B8}"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079529D3-3718-4B35-ADD5-A0B445080E6B}">
      <dgm:prSet custT="1"/>
      <dgm:spPr/>
      <dgm:t>
        <a:bodyPr/>
        <a:lstStyle/>
        <a:p>
          <a:pPr rtl="1"/>
          <a:r>
            <a:rPr lang="ar-BH" sz="2400"/>
            <a:t>دراسة الصورة الإعلانية  لابد من التركيز على</a:t>
          </a:r>
          <a:endParaRPr lang="en-US" sz="2400"/>
        </a:p>
      </dgm:t>
    </dgm:pt>
    <dgm:pt modelId="{BE009F75-9002-469A-8A2B-F813A5FC2200}" type="parTrans" cxnId="{99D62366-D8D3-4F1D-9317-6597624FDA69}">
      <dgm:prSet/>
      <dgm:spPr/>
      <dgm:t>
        <a:bodyPr/>
        <a:lstStyle/>
        <a:p>
          <a:endParaRPr lang="en-US"/>
        </a:p>
      </dgm:t>
    </dgm:pt>
    <dgm:pt modelId="{52662E26-BBC8-4081-BE52-44BF7848BCF0}" type="sibTrans" cxnId="{99D62366-D8D3-4F1D-9317-6597624FDA69}">
      <dgm:prSet/>
      <dgm:spPr/>
      <dgm:t>
        <a:bodyPr/>
        <a:lstStyle/>
        <a:p>
          <a:endParaRPr lang="en-US"/>
        </a:p>
      </dgm:t>
    </dgm:pt>
    <dgm:pt modelId="{66E0237B-8BAA-4A82-A3BB-102053447A91}">
      <dgm:prSet custT="1"/>
      <dgm:spPr/>
      <dgm:t>
        <a:bodyPr/>
        <a:lstStyle/>
        <a:p>
          <a:pPr rtl="1"/>
          <a:r>
            <a:rPr lang="ar-BH" sz="2400"/>
            <a:t>2.	العلامات البصرية التشكيلية، والعلامات الأيقونية، والعلامات اللسانية، </a:t>
          </a:r>
          <a:endParaRPr lang="en-US" sz="2400"/>
        </a:p>
      </dgm:t>
    </dgm:pt>
    <dgm:pt modelId="{2FBCB5C8-F667-4EE0-902E-BC1BDB8709C7}" type="parTrans" cxnId="{A89437BA-5D57-4EB6-83C2-264B9C2012B9}">
      <dgm:prSet/>
      <dgm:spPr/>
      <dgm:t>
        <a:bodyPr/>
        <a:lstStyle/>
        <a:p>
          <a:endParaRPr lang="en-US"/>
        </a:p>
      </dgm:t>
    </dgm:pt>
    <dgm:pt modelId="{792E1AE0-9B22-446A-93CB-F3983966366B}" type="sibTrans" cxnId="{A89437BA-5D57-4EB6-83C2-264B9C2012B9}">
      <dgm:prSet/>
      <dgm:spPr/>
      <dgm:t>
        <a:bodyPr/>
        <a:lstStyle/>
        <a:p>
          <a:endParaRPr lang="en-US"/>
        </a:p>
      </dgm:t>
    </dgm:pt>
    <dgm:pt modelId="{C4C4CF03-1BA2-4DF5-A50A-FD450852125D}">
      <dgm:prSet custT="1"/>
      <dgm:spPr/>
      <dgm:t>
        <a:bodyPr/>
        <a:lstStyle/>
        <a:p>
          <a:pPr rtl="1"/>
          <a:r>
            <a:rPr lang="ar-BH" sz="2400"/>
            <a:t>3.	بالإضافة إلى الانتباه لثنائية التعيين والتضمين، </a:t>
          </a:r>
          <a:endParaRPr lang="en-US" sz="2400"/>
        </a:p>
      </dgm:t>
    </dgm:pt>
    <dgm:pt modelId="{FD80FCE8-74BF-40C1-8AB9-F1EB0F0A2D24}" type="parTrans" cxnId="{95E21D13-152C-4013-B445-BF96EED22D72}">
      <dgm:prSet/>
      <dgm:spPr/>
      <dgm:t>
        <a:bodyPr/>
        <a:lstStyle/>
        <a:p>
          <a:endParaRPr lang="en-US"/>
        </a:p>
      </dgm:t>
    </dgm:pt>
    <dgm:pt modelId="{61436367-C6F9-4C54-A77D-70AF7D037353}" type="sibTrans" cxnId="{95E21D13-152C-4013-B445-BF96EED22D72}">
      <dgm:prSet/>
      <dgm:spPr/>
      <dgm:t>
        <a:bodyPr/>
        <a:lstStyle/>
        <a:p>
          <a:endParaRPr lang="en-US"/>
        </a:p>
      </dgm:t>
    </dgm:pt>
    <dgm:pt modelId="{C21A40EB-245A-4DD0-A497-A3F3BD15C288}">
      <dgm:prSet custT="1"/>
      <dgm:spPr/>
      <dgm:t>
        <a:bodyPr/>
        <a:lstStyle/>
        <a:p>
          <a:pPr rtl="1"/>
          <a:r>
            <a:rPr lang="ar-BH" sz="2400"/>
            <a:t>4.	وثنائية الاستبدال والتأليف، وثنائية الدال والمدلول،</a:t>
          </a:r>
          <a:endParaRPr lang="en-US" sz="2400"/>
        </a:p>
      </dgm:t>
    </dgm:pt>
    <dgm:pt modelId="{7F588C5A-9EA2-466C-A0FE-93F9FA2ED48E}" type="parTrans" cxnId="{E13551B1-5C1B-4C2F-9F92-0A22FB3CCCF3}">
      <dgm:prSet/>
      <dgm:spPr/>
      <dgm:t>
        <a:bodyPr/>
        <a:lstStyle/>
        <a:p>
          <a:endParaRPr lang="en-US"/>
        </a:p>
      </dgm:t>
    </dgm:pt>
    <dgm:pt modelId="{7773CA43-0306-482C-894B-DC18F0E882AB}" type="sibTrans" cxnId="{E13551B1-5C1B-4C2F-9F92-0A22FB3CCCF3}">
      <dgm:prSet/>
      <dgm:spPr/>
      <dgm:t>
        <a:bodyPr/>
        <a:lstStyle/>
        <a:p>
          <a:endParaRPr lang="en-US"/>
        </a:p>
      </dgm:t>
    </dgm:pt>
    <dgm:pt modelId="{1809F3B6-2E70-45A2-A452-A3FDF924073E}">
      <dgm:prSet custT="1"/>
      <dgm:spPr/>
      <dgm:t>
        <a:bodyPr/>
        <a:lstStyle/>
        <a:p>
          <a:pPr rtl="1"/>
          <a:r>
            <a:rPr lang="ar-BH" sz="2400"/>
            <a:t>5.	وثنائية التزامن والتعاقب</a:t>
          </a:r>
          <a:endParaRPr lang="en-US" sz="2400"/>
        </a:p>
      </dgm:t>
    </dgm:pt>
    <dgm:pt modelId="{A75E50E1-0749-451D-85DA-AA0FC8CC11A0}" type="parTrans" cxnId="{EE135086-9EE8-4F0C-8D84-5BC9A78B5868}">
      <dgm:prSet/>
      <dgm:spPr/>
      <dgm:t>
        <a:bodyPr/>
        <a:lstStyle/>
        <a:p>
          <a:endParaRPr lang="en-US"/>
        </a:p>
      </dgm:t>
    </dgm:pt>
    <dgm:pt modelId="{60441529-A789-4E41-8A97-D86BB343FF2C}" type="sibTrans" cxnId="{EE135086-9EE8-4F0C-8D84-5BC9A78B5868}">
      <dgm:prSet/>
      <dgm:spPr/>
      <dgm:t>
        <a:bodyPr/>
        <a:lstStyle/>
        <a:p>
          <a:endParaRPr lang="en-US"/>
        </a:p>
      </dgm:t>
    </dgm:pt>
    <dgm:pt modelId="{CD48427F-87CF-4AE5-B02C-29BB62CE55B7}">
      <dgm:prSet/>
      <dgm:spPr/>
      <dgm:t>
        <a:bodyPr/>
        <a:lstStyle/>
        <a:p>
          <a:pPr rtl="1"/>
          <a:endParaRPr lang="en-US" sz="2400" dirty="0"/>
        </a:p>
      </dgm:t>
    </dgm:pt>
    <dgm:pt modelId="{0637936B-13B6-4A02-9B40-B599C04FCC9B}" type="parTrans" cxnId="{635A6299-83B9-4901-9C0F-23575A051DA5}">
      <dgm:prSet/>
      <dgm:spPr/>
      <dgm:t>
        <a:bodyPr/>
        <a:lstStyle/>
        <a:p>
          <a:endParaRPr lang="en-US"/>
        </a:p>
      </dgm:t>
    </dgm:pt>
    <dgm:pt modelId="{44FBD9EE-655D-4508-97D2-05EFD08DF44C}" type="sibTrans" cxnId="{635A6299-83B9-4901-9C0F-23575A051DA5}">
      <dgm:prSet/>
      <dgm:spPr/>
      <dgm:t>
        <a:bodyPr/>
        <a:lstStyle/>
        <a:p>
          <a:endParaRPr lang="en-US"/>
        </a:p>
      </dgm:t>
    </dgm:pt>
    <dgm:pt modelId="{954D3163-542A-40D9-A498-27D2E4CAF1AB}" type="pres">
      <dgm:prSet presAssocID="{FF1C0232-ECFC-4F19-AB1D-B8D6BACDC2B8}" presName="outerComposite" presStyleCnt="0">
        <dgm:presLayoutVars>
          <dgm:chMax val="5"/>
          <dgm:dir/>
          <dgm:resizeHandles val="exact"/>
        </dgm:presLayoutVars>
      </dgm:prSet>
      <dgm:spPr/>
      <dgm:t>
        <a:bodyPr/>
        <a:lstStyle/>
        <a:p>
          <a:endParaRPr lang="en-US"/>
        </a:p>
      </dgm:t>
    </dgm:pt>
    <dgm:pt modelId="{6B2BA10C-BEA1-41C8-BD61-4C8988114706}" type="pres">
      <dgm:prSet presAssocID="{FF1C0232-ECFC-4F19-AB1D-B8D6BACDC2B8}" presName="dummyMaxCanvas" presStyleCnt="0">
        <dgm:presLayoutVars/>
      </dgm:prSet>
      <dgm:spPr/>
    </dgm:pt>
    <dgm:pt modelId="{78984F24-606F-4636-B99F-7B94E5AF71B7}" type="pres">
      <dgm:prSet presAssocID="{FF1C0232-ECFC-4F19-AB1D-B8D6BACDC2B8}" presName="FiveNodes_1" presStyleLbl="node1" presStyleIdx="0" presStyleCnt="5">
        <dgm:presLayoutVars>
          <dgm:bulletEnabled val="1"/>
        </dgm:presLayoutVars>
      </dgm:prSet>
      <dgm:spPr/>
      <dgm:t>
        <a:bodyPr/>
        <a:lstStyle/>
        <a:p>
          <a:endParaRPr lang="en-US"/>
        </a:p>
      </dgm:t>
    </dgm:pt>
    <dgm:pt modelId="{2D82EFF5-77E4-408C-97BF-BCAF0A9202C5}" type="pres">
      <dgm:prSet presAssocID="{FF1C0232-ECFC-4F19-AB1D-B8D6BACDC2B8}" presName="FiveNodes_2" presStyleLbl="node1" presStyleIdx="1" presStyleCnt="5">
        <dgm:presLayoutVars>
          <dgm:bulletEnabled val="1"/>
        </dgm:presLayoutVars>
      </dgm:prSet>
      <dgm:spPr/>
      <dgm:t>
        <a:bodyPr/>
        <a:lstStyle/>
        <a:p>
          <a:endParaRPr lang="en-US"/>
        </a:p>
      </dgm:t>
    </dgm:pt>
    <dgm:pt modelId="{185458E1-9261-48C1-B5B1-88DC16263C73}" type="pres">
      <dgm:prSet presAssocID="{FF1C0232-ECFC-4F19-AB1D-B8D6BACDC2B8}" presName="FiveNodes_3" presStyleLbl="node1" presStyleIdx="2" presStyleCnt="5">
        <dgm:presLayoutVars>
          <dgm:bulletEnabled val="1"/>
        </dgm:presLayoutVars>
      </dgm:prSet>
      <dgm:spPr/>
      <dgm:t>
        <a:bodyPr/>
        <a:lstStyle/>
        <a:p>
          <a:endParaRPr lang="en-US"/>
        </a:p>
      </dgm:t>
    </dgm:pt>
    <dgm:pt modelId="{3CAF4173-1FCA-4C4D-BE85-98554C09851B}" type="pres">
      <dgm:prSet presAssocID="{FF1C0232-ECFC-4F19-AB1D-B8D6BACDC2B8}" presName="FiveNodes_4" presStyleLbl="node1" presStyleIdx="3" presStyleCnt="5">
        <dgm:presLayoutVars>
          <dgm:bulletEnabled val="1"/>
        </dgm:presLayoutVars>
      </dgm:prSet>
      <dgm:spPr/>
      <dgm:t>
        <a:bodyPr/>
        <a:lstStyle/>
        <a:p>
          <a:endParaRPr lang="en-US"/>
        </a:p>
      </dgm:t>
    </dgm:pt>
    <dgm:pt modelId="{A083C7F4-D839-482E-8F93-6018F7A0B843}" type="pres">
      <dgm:prSet presAssocID="{FF1C0232-ECFC-4F19-AB1D-B8D6BACDC2B8}" presName="FiveNodes_5" presStyleLbl="node1" presStyleIdx="4" presStyleCnt="5">
        <dgm:presLayoutVars>
          <dgm:bulletEnabled val="1"/>
        </dgm:presLayoutVars>
      </dgm:prSet>
      <dgm:spPr/>
      <dgm:t>
        <a:bodyPr/>
        <a:lstStyle/>
        <a:p>
          <a:endParaRPr lang="en-US"/>
        </a:p>
      </dgm:t>
    </dgm:pt>
    <dgm:pt modelId="{599C5FEB-C0F3-4A33-A147-8729E679ABC4}" type="pres">
      <dgm:prSet presAssocID="{FF1C0232-ECFC-4F19-AB1D-B8D6BACDC2B8}" presName="FiveConn_1-2" presStyleLbl="fgAccFollowNode1" presStyleIdx="0" presStyleCnt="4">
        <dgm:presLayoutVars>
          <dgm:bulletEnabled val="1"/>
        </dgm:presLayoutVars>
      </dgm:prSet>
      <dgm:spPr/>
      <dgm:t>
        <a:bodyPr/>
        <a:lstStyle/>
        <a:p>
          <a:endParaRPr lang="en-US"/>
        </a:p>
      </dgm:t>
    </dgm:pt>
    <dgm:pt modelId="{5A2EA337-9654-4C86-8546-12A91E8F7442}" type="pres">
      <dgm:prSet presAssocID="{FF1C0232-ECFC-4F19-AB1D-B8D6BACDC2B8}" presName="FiveConn_2-3" presStyleLbl="fgAccFollowNode1" presStyleIdx="1" presStyleCnt="4">
        <dgm:presLayoutVars>
          <dgm:bulletEnabled val="1"/>
        </dgm:presLayoutVars>
      </dgm:prSet>
      <dgm:spPr/>
      <dgm:t>
        <a:bodyPr/>
        <a:lstStyle/>
        <a:p>
          <a:endParaRPr lang="en-US"/>
        </a:p>
      </dgm:t>
    </dgm:pt>
    <dgm:pt modelId="{462E3043-0A9E-47E1-B195-98A41B25FB51}" type="pres">
      <dgm:prSet presAssocID="{FF1C0232-ECFC-4F19-AB1D-B8D6BACDC2B8}" presName="FiveConn_3-4" presStyleLbl="fgAccFollowNode1" presStyleIdx="2" presStyleCnt="4">
        <dgm:presLayoutVars>
          <dgm:bulletEnabled val="1"/>
        </dgm:presLayoutVars>
      </dgm:prSet>
      <dgm:spPr/>
      <dgm:t>
        <a:bodyPr/>
        <a:lstStyle/>
        <a:p>
          <a:endParaRPr lang="en-US"/>
        </a:p>
      </dgm:t>
    </dgm:pt>
    <dgm:pt modelId="{133A44B6-2877-44F0-8565-88C1EC868AEE}" type="pres">
      <dgm:prSet presAssocID="{FF1C0232-ECFC-4F19-AB1D-B8D6BACDC2B8}" presName="FiveConn_4-5" presStyleLbl="fgAccFollowNode1" presStyleIdx="3" presStyleCnt="4">
        <dgm:presLayoutVars>
          <dgm:bulletEnabled val="1"/>
        </dgm:presLayoutVars>
      </dgm:prSet>
      <dgm:spPr/>
      <dgm:t>
        <a:bodyPr/>
        <a:lstStyle/>
        <a:p>
          <a:endParaRPr lang="en-US"/>
        </a:p>
      </dgm:t>
    </dgm:pt>
    <dgm:pt modelId="{F238F3E6-C9C9-481F-B3B0-104A2403BDA1}" type="pres">
      <dgm:prSet presAssocID="{FF1C0232-ECFC-4F19-AB1D-B8D6BACDC2B8}" presName="FiveNodes_1_text" presStyleLbl="node1" presStyleIdx="4" presStyleCnt="5">
        <dgm:presLayoutVars>
          <dgm:bulletEnabled val="1"/>
        </dgm:presLayoutVars>
      </dgm:prSet>
      <dgm:spPr/>
      <dgm:t>
        <a:bodyPr/>
        <a:lstStyle/>
        <a:p>
          <a:endParaRPr lang="en-US"/>
        </a:p>
      </dgm:t>
    </dgm:pt>
    <dgm:pt modelId="{7D3FEC5B-0FE6-440F-838A-F45336FFF369}" type="pres">
      <dgm:prSet presAssocID="{FF1C0232-ECFC-4F19-AB1D-B8D6BACDC2B8}" presName="FiveNodes_2_text" presStyleLbl="node1" presStyleIdx="4" presStyleCnt="5">
        <dgm:presLayoutVars>
          <dgm:bulletEnabled val="1"/>
        </dgm:presLayoutVars>
      </dgm:prSet>
      <dgm:spPr/>
      <dgm:t>
        <a:bodyPr/>
        <a:lstStyle/>
        <a:p>
          <a:endParaRPr lang="en-US"/>
        </a:p>
      </dgm:t>
    </dgm:pt>
    <dgm:pt modelId="{25EEE7F2-55FA-4992-B499-44BCF09E9EBE}" type="pres">
      <dgm:prSet presAssocID="{FF1C0232-ECFC-4F19-AB1D-B8D6BACDC2B8}" presName="FiveNodes_3_text" presStyleLbl="node1" presStyleIdx="4" presStyleCnt="5">
        <dgm:presLayoutVars>
          <dgm:bulletEnabled val="1"/>
        </dgm:presLayoutVars>
      </dgm:prSet>
      <dgm:spPr/>
      <dgm:t>
        <a:bodyPr/>
        <a:lstStyle/>
        <a:p>
          <a:endParaRPr lang="en-US"/>
        </a:p>
      </dgm:t>
    </dgm:pt>
    <dgm:pt modelId="{3A1D3574-D212-4163-85D5-9D1F848E75BF}" type="pres">
      <dgm:prSet presAssocID="{FF1C0232-ECFC-4F19-AB1D-B8D6BACDC2B8}" presName="FiveNodes_4_text" presStyleLbl="node1" presStyleIdx="4" presStyleCnt="5">
        <dgm:presLayoutVars>
          <dgm:bulletEnabled val="1"/>
        </dgm:presLayoutVars>
      </dgm:prSet>
      <dgm:spPr/>
      <dgm:t>
        <a:bodyPr/>
        <a:lstStyle/>
        <a:p>
          <a:endParaRPr lang="en-US"/>
        </a:p>
      </dgm:t>
    </dgm:pt>
    <dgm:pt modelId="{E399F796-E5AA-4ED1-B5D9-9D71F08C9CE8}" type="pres">
      <dgm:prSet presAssocID="{FF1C0232-ECFC-4F19-AB1D-B8D6BACDC2B8}" presName="FiveNodes_5_text" presStyleLbl="node1" presStyleIdx="4" presStyleCnt="5">
        <dgm:presLayoutVars>
          <dgm:bulletEnabled val="1"/>
        </dgm:presLayoutVars>
      </dgm:prSet>
      <dgm:spPr/>
      <dgm:t>
        <a:bodyPr/>
        <a:lstStyle/>
        <a:p>
          <a:endParaRPr lang="en-US"/>
        </a:p>
      </dgm:t>
    </dgm:pt>
  </dgm:ptLst>
  <dgm:cxnLst>
    <dgm:cxn modelId="{2CFF2D43-5687-4E09-8F37-6C2B6D48546B}" type="presOf" srcId="{079529D3-3718-4B35-ADD5-A0B445080E6B}" destId="{F238F3E6-C9C9-481F-B3B0-104A2403BDA1}" srcOrd="1" destOrd="0" presId="urn:microsoft.com/office/officeart/2005/8/layout/vProcess5"/>
    <dgm:cxn modelId="{59ED0C5D-D63C-447C-BE1E-BD69353D1544}" type="presOf" srcId="{C4C4CF03-1BA2-4DF5-A50A-FD450852125D}" destId="{25EEE7F2-55FA-4992-B499-44BCF09E9EBE}" srcOrd="1" destOrd="0" presId="urn:microsoft.com/office/officeart/2005/8/layout/vProcess5"/>
    <dgm:cxn modelId="{4B47C115-D675-4558-9D76-1C898ADCFB26}" type="presOf" srcId="{1809F3B6-2E70-45A2-A452-A3FDF924073E}" destId="{E399F796-E5AA-4ED1-B5D9-9D71F08C9CE8}" srcOrd="1" destOrd="0" presId="urn:microsoft.com/office/officeart/2005/8/layout/vProcess5"/>
    <dgm:cxn modelId="{99D62366-D8D3-4F1D-9317-6597624FDA69}" srcId="{FF1C0232-ECFC-4F19-AB1D-B8D6BACDC2B8}" destId="{079529D3-3718-4B35-ADD5-A0B445080E6B}" srcOrd="0" destOrd="0" parTransId="{BE009F75-9002-469A-8A2B-F813A5FC2200}" sibTransId="{52662E26-BBC8-4081-BE52-44BF7848BCF0}"/>
    <dgm:cxn modelId="{392CC175-DB54-4411-9611-47C01E8CA936}" type="presOf" srcId="{66E0237B-8BAA-4A82-A3BB-102053447A91}" destId="{7D3FEC5B-0FE6-440F-838A-F45336FFF369}" srcOrd="1" destOrd="0" presId="urn:microsoft.com/office/officeart/2005/8/layout/vProcess5"/>
    <dgm:cxn modelId="{40E38C6E-9F62-4319-A0CA-8FAE6A873665}" type="presOf" srcId="{C21A40EB-245A-4DD0-A497-A3F3BD15C288}" destId="{3A1D3574-D212-4163-85D5-9D1F848E75BF}" srcOrd="1" destOrd="0" presId="urn:microsoft.com/office/officeart/2005/8/layout/vProcess5"/>
    <dgm:cxn modelId="{98E3A32B-7A8C-42AB-9E97-0D35054E288D}" type="presOf" srcId="{66E0237B-8BAA-4A82-A3BB-102053447A91}" destId="{2D82EFF5-77E4-408C-97BF-BCAF0A9202C5}" srcOrd="0" destOrd="0" presId="urn:microsoft.com/office/officeart/2005/8/layout/vProcess5"/>
    <dgm:cxn modelId="{A89437BA-5D57-4EB6-83C2-264B9C2012B9}" srcId="{FF1C0232-ECFC-4F19-AB1D-B8D6BACDC2B8}" destId="{66E0237B-8BAA-4A82-A3BB-102053447A91}" srcOrd="1" destOrd="0" parTransId="{2FBCB5C8-F667-4EE0-902E-BC1BDB8709C7}" sibTransId="{792E1AE0-9B22-446A-93CB-F3983966366B}"/>
    <dgm:cxn modelId="{95E21D13-152C-4013-B445-BF96EED22D72}" srcId="{FF1C0232-ECFC-4F19-AB1D-B8D6BACDC2B8}" destId="{C4C4CF03-1BA2-4DF5-A50A-FD450852125D}" srcOrd="2" destOrd="0" parTransId="{FD80FCE8-74BF-40C1-8AB9-F1EB0F0A2D24}" sibTransId="{61436367-C6F9-4C54-A77D-70AF7D037353}"/>
    <dgm:cxn modelId="{E13551B1-5C1B-4C2F-9F92-0A22FB3CCCF3}" srcId="{FF1C0232-ECFC-4F19-AB1D-B8D6BACDC2B8}" destId="{C21A40EB-245A-4DD0-A497-A3F3BD15C288}" srcOrd="3" destOrd="0" parTransId="{7F588C5A-9EA2-466C-A0FE-93F9FA2ED48E}" sibTransId="{7773CA43-0306-482C-894B-DC18F0E882AB}"/>
    <dgm:cxn modelId="{FC529295-4FBB-4BCA-B006-27FBBEFD78F2}" type="presOf" srcId="{1809F3B6-2E70-45A2-A452-A3FDF924073E}" destId="{A083C7F4-D839-482E-8F93-6018F7A0B843}" srcOrd="0" destOrd="0" presId="urn:microsoft.com/office/officeart/2005/8/layout/vProcess5"/>
    <dgm:cxn modelId="{15C8B9BC-5DED-44C2-9310-722F60431810}" type="presOf" srcId="{52662E26-BBC8-4081-BE52-44BF7848BCF0}" destId="{599C5FEB-C0F3-4A33-A147-8729E679ABC4}" srcOrd="0" destOrd="0" presId="urn:microsoft.com/office/officeart/2005/8/layout/vProcess5"/>
    <dgm:cxn modelId="{B9F1A3AF-CAB6-4DC3-B46F-3963A208E616}" type="presOf" srcId="{079529D3-3718-4B35-ADD5-A0B445080E6B}" destId="{78984F24-606F-4636-B99F-7B94E5AF71B7}" srcOrd="0" destOrd="0" presId="urn:microsoft.com/office/officeart/2005/8/layout/vProcess5"/>
    <dgm:cxn modelId="{4B79CDCD-9705-4599-BD29-751D8FFEFD2A}" type="presOf" srcId="{FF1C0232-ECFC-4F19-AB1D-B8D6BACDC2B8}" destId="{954D3163-542A-40D9-A498-27D2E4CAF1AB}" srcOrd="0" destOrd="0" presId="urn:microsoft.com/office/officeart/2005/8/layout/vProcess5"/>
    <dgm:cxn modelId="{96AE0AD0-929B-4099-B65C-3C2CEB52596D}" type="presOf" srcId="{7773CA43-0306-482C-894B-DC18F0E882AB}" destId="{133A44B6-2877-44F0-8565-88C1EC868AEE}" srcOrd="0" destOrd="0" presId="urn:microsoft.com/office/officeart/2005/8/layout/vProcess5"/>
    <dgm:cxn modelId="{999BD6F3-C04A-473F-B7CC-0C4942C7353F}" type="presOf" srcId="{C21A40EB-245A-4DD0-A497-A3F3BD15C288}" destId="{3CAF4173-1FCA-4C4D-BE85-98554C09851B}" srcOrd="0" destOrd="0" presId="urn:microsoft.com/office/officeart/2005/8/layout/vProcess5"/>
    <dgm:cxn modelId="{E81CB572-0311-40EA-84D1-D96531D2498A}" type="presOf" srcId="{792E1AE0-9B22-446A-93CB-F3983966366B}" destId="{5A2EA337-9654-4C86-8546-12A91E8F7442}" srcOrd="0" destOrd="0" presId="urn:microsoft.com/office/officeart/2005/8/layout/vProcess5"/>
    <dgm:cxn modelId="{E3A067D3-ABFF-462A-9E31-B9D03598E847}" type="presOf" srcId="{C4C4CF03-1BA2-4DF5-A50A-FD450852125D}" destId="{185458E1-9261-48C1-B5B1-88DC16263C73}" srcOrd="0" destOrd="0" presId="urn:microsoft.com/office/officeart/2005/8/layout/vProcess5"/>
    <dgm:cxn modelId="{B93DFD11-CFD7-4A9A-970E-3AF7F77072B2}" type="presOf" srcId="{61436367-C6F9-4C54-A77D-70AF7D037353}" destId="{462E3043-0A9E-47E1-B195-98A41B25FB51}" srcOrd="0" destOrd="0" presId="urn:microsoft.com/office/officeart/2005/8/layout/vProcess5"/>
    <dgm:cxn modelId="{EE135086-9EE8-4F0C-8D84-5BC9A78B5868}" srcId="{FF1C0232-ECFC-4F19-AB1D-B8D6BACDC2B8}" destId="{1809F3B6-2E70-45A2-A452-A3FDF924073E}" srcOrd="4" destOrd="0" parTransId="{A75E50E1-0749-451D-85DA-AA0FC8CC11A0}" sibTransId="{60441529-A789-4E41-8A97-D86BB343FF2C}"/>
    <dgm:cxn modelId="{635A6299-83B9-4901-9C0F-23575A051DA5}" srcId="{FF1C0232-ECFC-4F19-AB1D-B8D6BACDC2B8}" destId="{CD48427F-87CF-4AE5-B02C-29BB62CE55B7}" srcOrd="5" destOrd="0" parTransId="{0637936B-13B6-4A02-9B40-B599C04FCC9B}" sibTransId="{44FBD9EE-655D-4508-97D2-05EFD08DF44C}"/>
    <dgm:cxn modelId="{C07A7B2E-919A-4439-9479-CBB98A538478}" type="presParOf" srcId="{954D3163-542A-40D9-A498-27D2E4CAF1AB}" destId="{6B2BA10C-BEA1-41C8-BD61-4C8988114706}" srcOrd="0" destOrd="0" presId="urn:microsoft.com/office/officeart/2005/8/layout/vProcess5"/>
    <dgm:cxn modelId="{C7D50F9F-B6B7-4F34-9D14-83E908BE80DF}" type="presParOf" srcId="{954D3163-542A-40D9-A498-27D2E4CAF1AB}" destId="{78984F24-606F-4636-B99F-7B94E5AF71B7}" srcOrd="1" destOrd="0" presId="urn:microsoft.com/office/officeart/2005/8/layout/vProcess5"/>
    <dgm:cxn modelId="{3736BC73-F495-4C12-9EF6-571798DF05AD}" type="presParOf" srcId="{954D3163-542A-40D9-A498-27D2E4CAF1AB}" destId="{2D82EFF5-77E4-408C-97BF-BCAF0A9202C5}" srcOrd="2" destOrd="0" presId="urn:microsoft.com/office/officeart/2005/8/layout/vProcess5"/>
    <dgm:cxn modelId="{B140AC0B-8AD8-442F-A7E4-710111B1CBA7}" type="presParOf" srcId="{954D3163-542A-40D9-A498-27D2E4CAF1AB}" destId="{185458E1-9261-48C1-B5B1-88DC16263C73}" srcOrd="3" destOrd="0" presId="urn:microsoft.com/office/officeart/2005/8/layout/vProcess5"/>
    <dgm:cxn modelId="{76B00042-596C-4EF4-9689-0EBC542F5894}" type="presParOf" srcId="{954D3163-542A-40D9-A498-27D2E4CAF1AB}" destId="{3CAF4173-1FCA-4C4D-BE85-98554C09851B}" srcOrd="4" destOrd="0" presId="urn:microsoft.com/office/officeart/2005/8/layout/vProcess5"/>
    <dgm:cxn modelId="{A6C53167-CF6E-4411-8CCE-652377CF5751}" type="presParOf" srcId="{954D3163-542A-40D9-A498-27D2E4CAF1AB}" destId="{A083C7F4-D839-482E-8F93-6018F7A0B843}" srcOrd="5" destOrd="0" presId="urn:microsoft.com/office/officeart/2005/8/layout/vProcess5"/>
    <dgm:cxn modelId="{3C1454E6-EF4E-4A7C-92F4-1967A11D9237}" type="presParOf" srcId="{954D3163-542A-40D9-A498-27D2E4CAF1AB}" destId="{599C5FEB-C0F3-4A33-A147-8729E679ABC4}" srcOrd="6" destOrd="0" presId="urn:microsoft.com/office/officeart/2005/8/layout/vProcess5"/>
    <dgm:cxn modelId="{DC8E2D00-6011-4910-8E76-EA901D8AB7EE}" type="presParOf" srcId="{954D3163-542A-40D9-A498-27D2E4CAF1AB}" destId="{5A2EA337-9654-4C86-8546-12A91E8F7442}" srcOrd="7" destOrd="0" presId="urn:microsoft.com/office/officeart/2005/8/layout/vProcess5"/>
    <dgm:cxn modelId="{6252BA16-2B42-4256-ADDF-B3AB36F194DD}" type="presParOf" srcId="{954D3163-542A-40D9-A498-27D2E4CAF1AB}" destId="{462E3043-0A9E-47E1-B195-98A41B25FB51}" srcOrd="8" destOrd="0" presId="urn:microsoft.com/office/officeart/2005/8/layout/vProcess5"/>
    <dgm:cxn modelId="{2E0D970C-ADEC-4643-B80C-1FBCA3CF68D5}" type="presParOf" srcId="{954D3163-542A-40D9-A498-27D2E4CAF1AB}" destId="{133A44B6-2877-44F0-8565-88C1EC868AEE}" srcOrd="9" destOrd="0" presId="urn:microsoft.com/office/officeart/2005/8/layout/vProcess5"/>
    <dgm:cxn modelId="{6C6941F6-AB85-48E7-90F0-3000B96F23B6}" type="presParOf" srcId="{954D3163-542A-40D9-A498-27D2E4CAF1AB}" destId="{F238F3E6-C9C9-481F-B3B0-104A2403BDA1}" srcOrd="10" destOrd="0" presId="urn:microsoft.com/office/officeart/2005/8/layout/vProcess5"/>
    <dgm:cxn modelId="{43505C38-0717-45F6-AC61-34C3DA5A5C7D}" type="presParOf" srcId="{954D3163-542A-40D9-A498-27D2E4CAF1AB}" destId="{7D3FEC5B-0FE6-440F-838A-F45336FFF369}" srcOrd="11" destOrd="0" presId="urn:microsoft.com/office/officeart/2005/8/layout/vProcess5"/>
    <dgm:cxn modelId="{2B7B7CF1-AE13-4D3D-BADD-13D7F93611CF}" type="presParOf" srcId="{954D3163-542A-40D9-A498-27D2E4CAF1AB}" destId="{25EEE7F2-55FA-4992-B499-44BCF09E9EBE}" srcOrd="12" destOrd="0" presId="urn:microsoft.com/office/officeart/2005/8/layout/vProcess5"/>
    <dgm:cxn modelId="{7AA331D0-0189-4DE4-95B3-5D2749F31349}" type="presParOf" srcId="{954D3163-542A-40D9-A498-27D2E4CAF1AB}" destId="{3A1D3574-D212-4163-85D5-9D1F848E75BF}" srcOrd="13" destOrd="0" presId="urn:microsoft.com/office/officeart/2005/8/layout/vProcess5"/>
    <dgm:cxn modelId="{2A79D03F-9619-44E2-80FD-73B9CD563247}" type="presParOf" srcId="{954D3163-542A-40D9-A498-27D2E4CAF1AB}" destId="{E399F796-E5AA-4ED1-B5D9-9D71F08C9CE8}"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EA3B2B1-0DF7-4480-91AB-D93008B0B78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20F48EF-FE5B-4AC9-82A1-566A9C16D786}">
      <dgm:prSet/>
      <dgm:spPr/>
      <dgm:t>
        <a:bodyPr/>
        <a:lstStyle/>
        <a:p>
          <a:r>
            <a:rPr lang="ar-BH"/>
            <a:t>1.	نظرية إنتاج الدلالة و توليدها.</a:t>
          </a:r>
          <a:endParaRPr lang="en-US"/>
        </a:p>
      </dgm:t>
    </dgm:pt>
    <dgm:pt modelId="{6A34A113-61AD-46A3-8C35-568BA1016C59}" type="parTrans" cxnId="{C7488336-F039-4D59-B604-95ECEAFBD5EE}">
      <dgm:prSet/>
      <dgm:spPr/>
      <dgm:t>
        <a:bodyPr/>
        <a:lstStyle/>
        <a:p>
          <a:endParaRPr lang="en-US"/>
        </a:p>
      </dgm:t>
    </dgm:pt>
    <dgm:pt modelId="{C8B21933-94BA-4486-A501-5A260D2AA0EA}" type="sibTrans" cxnId="{C7488336-F039-4D59-B604-95ECEAFBD5EE}">
      <dgm:prSet/>
      <dgm:spPr/>
      <dgm:t>
        <a:bodyPr/>
        <a:lstStyle/>
        <a:p>
          <a:endParaRPr lang="en-US"/>
        </a:p>
      </dgm:t>
    </dgm:pt>
    <dgm:pt modelId="{3769BA42-CBF4-48DC-B4D0-F8220F80F612}">
      <dgm:prSet/>
      <dgm:spPr/>
      <dgm:t>
        <a:bodyPr/>
        <a:lstStyle/>
        <a:p>
          <a:r>
            <a:rPr lang="ar-BH"/>
            <a:t>2.	نقيض السيميولوجبا</a:t>
          </a:r>
          <a:endParaRPr lang="en-US"/>
        </a:p>
      </dgm:t>
    </dgm:pt>
    <dgm:pt modelId="{94D94FC4-DB0E-4A14-885F-360980E5F939}" type="parTrans" cxnId="{1BE8273E-1EFB-474B-87C4-7D48509BE1B0}">
      <dgm:prSet/>
      <dgm:spPr/>
      <dgm:t>
        <a:bodyPr/>
        <a:lstStyle/>
        <a:p>
          <a:endParaRPr lang="en-US"/>
        </a:p>
      </dgm:t>
    </dgm:pt>
    <dgm:pt modelId="{13DC4B0F-5553-4D00-B26F-83C90F2B1C39}" type="sibTrans" cxnId="{1BE8273E-1EFB-474B-87C4-7D48509BE1B0}">
      <dgm:prSet/>
      <dgm:spPr/>
      <dgm:t>
        <a:bodyPr/>
        <a:lstStyle/>
        <a:p>
          <a:endParaRPr lang="en-US"/>
        </a:p>
      </dgm:t>
    </dgm:pt>
    <dgm:pt modelId="{1F92AB4D-918C-4D1B-8FDB-ACCF49E7A894}">
      <dgm:prSet/>
      <dgm:spPr/>
      <dgm:t>
        <a:bodyPr/>
        <a:lstStyle/>
        <a:p>
          <a:r>
            <a:rPr lang="ar-BH"/>
            <a:t>3.	ما الذي يضفي  الدلالة على اللفظ .</a:t>
          </a:r>
          <a:endParaRPr lang="en-US"/>
        </a:p>
      </dgm:t>
    </dgm:pt>
    <dgm:pt modelId="{02FE6D8A-3072-4E5B-AC92-5FB227F63397}" type="parTrans" cxnId="{5D657108-108B-4FA2-BCFB-61936EA8454C}">
      <dgm:prSet/>
      <dgm:spPr/>
      <dgm:t>
        <a:bodyPr/>
        <a:lstStyle/>
        <a:p>
          <a:endParaRPr lang="en-US"/>
        </a:p>
      </dgm:t>
    </dgm:pt>
    <dgm:pt modelId="{48E0CD2C-7D29-451C-B067-5330C1C44128}" type="sibTrans" cxnId="{5D657108-108B-4FA2-BCFB-61936EA8454C}">
      <dgm:prSet/>
      <dgm:spPr/>
      <dgm:t>
        <a:bodyPr/>
        <a:lstStyle/>
        <a:p>
          <a:endParaRPr lang="en-US"/>
        </a:p>
      </dgm:t>
    </dgm:pt>
    <dgm:pt modelId="{7CC1EDA4-5BB1-4713-BB25-778E49526D7C}">
      <dgm:prSet/>
      <dgm:spPr/>
      <dgm:t>
        <a:bodyPr/>
        <a:lstStyle/>
        <a:p>
          <a:r>
            <a:rPr lang="ar-BH"/>
            <a:t>4.	طريقة التدليل.</a:t>
          </a:r>
          <a:endParaRPr lang="en-US"/>
        </a:p>
      </dgm:t>
    </dgm:pt>
    <dgm:pt modelId="{0E458D5A-E5ED-4FBE-A29A-646AA5278683}" type="parTrans" cxnId="{B728CB3A-33DD-412A-816A-480E9C691291}">
      <dgm:prSet/>
      <dgm:spPr/>
      <dgm:t>
        <a:bodyPr/>
        <a:lstStyle/>
        <a:p>
          <a:endParaRPr lang="en-US"/>
        </a:p>
      </dgm:t>
    </dgm:pt>
    <dgm:pt modelId="{3805E5AA-93CC-4A8A-BE00-024E059D3DDC}" type="sibTrans" cxnId="{B728CB3A-33DD-412A-816A-480E9C691291}">
      <dgm:prSet/>
      <dgm:spPr/>
      <dgm:t>
        <a:bodyPr/>
        <a:lstStyle/>
        <a:p>
          <a:endParaRPr lang="en-US"/>
        </a:p>
      </dgm:t>
    </dgm:pt>
    <dgm:pt modelId="{031B4E11-5613-4CE7-9FAC-123547B67FBC}" type="pres">
      <dgm:prSet presAssocID="{CEA3B2B1-0DF7-4480-91AB-D93008B0B78F}" presName="linear" presStyleCnt="0">
        <dgm:presLayoutVars>
          <dgm:animLvl val="lvl"/>
          <dgm:resizeHandles val="exact"/>
        </dgm:presLayoutVars>
      </dgm:prSet>
      <dgm:spPr/>
      <dgm:t>
        <a:bodyPr/>
        <a:lstStyle/>
        <a:p>
          <a:endParaRPr lang="en-US"/>
        </a:p>
      </dgm:t>
    </dgm:pt>
    <dgm:pt modelId="{12CF11EF-F9C5-41F3-9C6B-3078E2400633}" type="pres">
      <dgm:prSet presAssocID="{E20F48EF-FE5B-4AC9-82A1-566A9C16D786}" presName="parentText" presStyleLbl="node1" presStyleIdx="0" presStyleCnt="4">
        <dgm:presLayoutVars>
          <dgm:chMax val="0"/>
          <dgm:bulletEnabled val="1"/>
        </dgm:presLayoutVars>
      </dgm:prSet>
      <dgm:spPr/>
      <dgm:t>
        <a:bodyPr/>
        <a:lstStyle/>
        <a:p>
          <a:endParaRPr lang="en-US"/>
        </a:p>
      </dgm:t>
    </dgm:pt>
    <dgm:pt modelId="{68C9A681-9B94-4C0A-841C-398F62DE6DAA}" type="pres">
      <dgm:prSet presAssocID="{C8B21933-94BA-4486-A501-5A260D2AA0EA}" presName="spacer" presStyleCnt="0"/>
      <dgm:spPr/>
    </dgm:pt>
    <dgm:pt modelId="{A59C8AA5-114D-4975-8562-B1BE6D4FBC19}" type="pres">
      <dgm:prSet presAssocID="{3769BA42-CBF4-48DC-B4D0-F8220F80F612}" presName="parentText" presStyleLbl="node1" presStyleIdx="1" presStyleCnt="4">
        <dgm:presLayoutVars>
          <dgm:chMax val="0"/>
          <dgm:bulletEnabled val="1"/>
        </dgm:presLayoutVars>
      </dgm:prSet>
      <dgm:spPr/>
      <dgm:t>
        <a:bodyPr/>
        <a:lstStyle/>
        <a:p>
          <a:endParaRPr lang="en-US"/>
        </a:p>
      </dgm:t>
    </dgm:pt>
    <dgm:pt modelId="{C75B0F75-FA18-4F43-B5AD-F7B1D079E5F6}" type="pres">
      <dgm:prSet presAssocID="{13DC4B0F-5553-4D00-B26F-83C90F2B1C39}" presName="spacer" presStyleCnt="0"/>
      <dgm:spPr/>
    </dgm:pt>
    <dgm:pt modelId="{EB768A20-741E-40CD-AF7D-9F12C2DA35C9}" type="pres">
      <dgm:prSet presAssocID="{1F92AB4D-918C-4D1B-8FDB-ACCF49E7A894}" presName="parentText" presStyleLbl="node1" presStyleIdx="2" presStyleCnt="4">
        <dgm:presLayoutVars>
          <dgm:chMax val="0"/>
          <dgm:bulletEnabled val="1"/>
        </dgm:presLayoutVars>
      </dgm:prSet>
      <dgm:spPr/>
      <dgm:t>
        <a:bodyPr/>
        <a:lstStyle/>
        <a:p>
          <a:endParaRPr lang="en-US"/>
        </a:p>
      </dgm:t>
    </dgm:pt>
    <dgm:pt modelId="{CCC9EFB0-8041-4C61-86E4-341490186FC3}" type="pres">
      <dgm:prSet presAssocID="{48E0CD2C-7D29-451C-B067-5330C1C44128}" presName="spacer" presStyleCnt="0"/>
      <dgm:spPr/>
    </dgm:pt>
    <dgm:pt modelId="{8971BCB4-C7D9-4F2A-B7C6-83CE03A89839}" type="pres">
      <dgm:prSet presAssocID="{7CC1EDA4-5BB1-4713-BB25-778E49526D7C}" presName="parentText" presStyleLbl="node1" presStyleIdx="3" presStyleCnt="4">
        <dgm:presLayoutVars>
          <dgm:chMax val="0"/>
          <dgm:bulletEnabled val="1"/>
        </dgm:presLayoutVars>
      </dgm:prSet>
      <dgm:spPr/>
      <dgm:t>
        <a:bodyPr/>
        <a:lstStyle/>
        <a:p>
          <a:endParaRPr lang="en-US"/>
        </a:p>
      </dgm:t>
    </dgm:pt>
  </dgm:ptLst>
  <dgm:cxnLst>
    <dgm:cxn modelId="{5D657108-108B-4FA2-BCFB-61936EA8454C}" srcId="{CEA3B2B1-0DF7-4480-91AB-D93008B0B78F}" destId="{1F92AB4D-918C-4D1B-8FDB-ACCF49E7A894}" srcOrd="2" destOrd="0" parTransId="{02FE6D8A-3072-4E5B-AC92-5FB227F63397}" sibTransId="{48E0CD2C-7D29-451C-B067-5330C1C44128}"/>
    <dgm:cxn modelId="{1BE8273E-1EFB-474B-87C4-7D48509BE1B0}" srcId="{CEA3B2B1-0DF7-4480-91AB-D93008B0B78F}" destId="{3769BA42-CBF4-48DC-B4D0-F8220F80F612}" srcOrd="1" destOrd="0" parTransId="{94D94FC4-DB0E-4A14-885F-360980E5F939}" sibTransId="{13DC4B0F-5553-4D00-B26F-83C90F2B1C39}"/>
    <dgm:cxn modelId="{40204B9D-BED6-46C1-B0C9-91ADD3AF302D}" type="presOf" srcId="{CEA3B2B1-0DF7-4480-91AB-D93008B0B78F}" destId="{031B4E11-5613-4CE7-9FAC-123547B67FBC}" srcOrd="0" destOrd="0" presId="urn:microsoft.com/office/officeart/2005/8/layout/vList2"/>
    <dgm:cxn modelId="{859C1CAD-4A23-4DF6-9CD8-8C63BD21DAB2}" type="presOf" srcId="{3769BA42-CBF4-48DC-B4D0-F8220F80F612}" destId="{A59C8AA5-114D-4975-8562-B1BE6D4FBC19}" srcOrd="0" destOrd="0" presId="urn:microsoft.com/office/officeart/2005/8/layout/vList2"/>
    <dgm:cxn modelId="{E1F2E17F-E8BF-4FFE-913B-D31D53B78A57}" type="presOf" srcId="{E20F48EF-FE5B-4AC9-82A1-566A9C16D786}" destId="{12CF11EF-F9C5-41F3-9C6B-3078E2400633}" srcOrd="0" destOrd="0" presId="urn:microsoft.com/office/officeart/2005/8/layout/vList2"/>
    <dgm:cxn modelId="{0C11D8A8-CB94-47C9-953C-A917571B8874}" type="presOf" srcId="{7CC1EDA4-5BB1-4713-BB25-778E49526D7C}" destId="{8971BCB4-C7D9-4F2A-B7C6-83CE03A89839}" srcOrd="0" destOrd="0" presId="urn:microsoft.com/office/officeart/2005/8/layout/vList2"/>
    <dgm:cxn modelId="{C7488336-F039-4D59-B604-95ECEAFBD5EE}" srcId="{CEA3B2B1-0DF7-4480-91AB-D93008B0B78F}" destId="{E20F48EF-FE5B-4AC9-82A1-566A9C16D786}" srcOrd="0" destOrd="0" parTransId="{6A34A113-61AD-46A3-8C35-568BA1016C59}" sibTransId="{C8B21933-94BA-4486-A501-5A260D2AA0EA}"/>
    <dgm:cxn modelId="{B728CB3A-33DD-412A-816A-480E9C691291}" srcId="{CEA3B2B1-0DF7-4480-91AB-D93008B0B78F}" destId="{7CC1EDA4-5BB1-4713-BB25-778E49526D7C}" srcOrd="3" destOrd="0" parTransId="{0E458D5A-E5ED-4FBE-A29A-646AA5278683}" sibTransId="{3805E5AA-93CC-4A8A-BE00-024E059D3DDC}"/>
    <dgm:cxn modelId="{61F0AC34-CD6D-4A65-A873-E5D947A953D7}" type="presOf" srcId="{1F92AB4D-918C-4D1B-8FDB-ACCF49E7A894}" destId="{EB768A20-741E-40CD-AF7D-9F12C2DA35C9}" srcOrd="0" destOrd="0" presId="urn:microsoft.com/office/officeart/2005/8/layout/vList2"/>
    <dgm:cxn modelId="{371DF66E-76FA-4EC9-9938-B299D8A95DE7}" type="presParOf" srcId="{031B4E11-5613-4CE7-9FAC-123547B67FBC}" destId="{12CF11EF-F9C5-41F3-9C6B-3078E2400633}" srcOrd="0" destOrd="0" presId="urn:microsoft.com/office/officeart/2005/8/layout/vList2"/>
    <dgm:cxn modelId="{6721791D-D307-4DE6-9C25-09D0D7763A7D}" type="presParOf" srcId="{031B4E11-5613-4CE7-9FAC-123547B67FBC}" destId="{68C9A681-9B94-4C0A-841C-398F62DE6DAA}" srcOrd="1" destOrd="0" presId="urn:microsoft.com/office/officeart/2005/8/layout/vList2"/>
    <dgm:cxn modelId="{537DABAF-D276-42A3-A8CB-5A56B0494E31}" type="presParOf" srcId="{031B4E11-5613-4CE7-9FAC-123547B67FBC}" destId="{A59C8AA5-114D-4975-8562-B1BE6D4FBC19}" srcOrd="2" destOrd="0" presId="urn:microsoft.com/office/officeart/2005/8/layout/vList2"/>
    <dgm:cxn modelId="{D5043ACB-AAB8-4FD2-AAF9-D6FBF90EC501}" type="presParOf" srcId="{031B4E11-5613-4CE7-9FAC-123547B67FBC}" destId="{C75B0F75-FA18-4F43-B5AD-F7B1D079E5F6}" srcOrd="3" destOrd="0" presId="urn:microsoft.com/office/officeart/2005/8/layout/vList2"/>
    <dgm:cxn modelId="{2D44E8D1-70FF-4FBF-BAB4-8B5CA7FDC8A9}" type="presParOf" srcId="{031B4E11-5613-4CE7-9FAC-123547B67FBC}" destId="{EB768A20-741E-40CD-AF7D-9F12C2DA35C9}" srcOrd="4" destOrd="0" presId="urn:microsoft.com/office/officeart/2005/8/layout/vList2"/>
    <dgm:cxn modelId="{57AA05D7-FB33-4411-9B7F-8EEAA87D1A65}" type="presParOf" srcId="{031B4E11-5613-4CE7-9FAC-123547B67FBC}" destId="{CCC9EFB0-8041-4C61-86E4-341490186FC3}" srcOrd="5" destOrd="0" presId="urn:microsoft.com/office/officeart/2005/8/layout/vList2"/>
    <dgm:cxn modelId="{E9A95C45-A5BB-407B-ABB1-F81B52589542}" type="presParOf" srcId="{031B4E11-5613-4CE7-9FAC-123547B67FBC}" destId="{8971BCB4-C7D9-4F2A-B7C6-83CE03A8983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8F15D19-1506-4FBA-BE16-8FAE67C4529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822E525-9E0C-4AF6-A759-FCC4BAEF0E89}">
      <dgm:prSet/>
      <dgm:spPr/>
      <dgm:t>
        <a:bodyPr/>
        <a:lstStyle/>
        <a:p>
          <a:r>
            <a:rPr lang="ar-BH"/>
            <a:t>ماذا يسبق في المستوى العميق و يثمر إنتاج المعنى.</a:t>
          </a:r>
          <a:endParaRPr lang="en-US"/>
        </a:p>
      </dgm:t>
    </dgm:pt>
    <dgm:pt modelId="{AAB2D987-5135-4357-BEF3-647883AC488D}" type="parTrans" cxnId="{02639B2F-0759-4FCB-B678-C3A641A8DED0}">
      <dgm:prSet/>
      <dgm:spPr/>
      <dgm:t>
        <a:bodyPr/>
        <a:lstStyle/>
        <a:p>
          <a:endParaRPr lang="en-US"/>
        </a:p>
      </dgm:t>
    </dgm:pt>
    <dgm:pt modelId="{714D702E-DAB5-44BF-A07B-1F8B2D1072B4}" type="sibTrans" cxnId="{02639B2F-0759-4FCB-B678-C3A641A8DED0}">
      <dgm:prSet/>
      <dgm:spPr/>
      <dgm:t>
        <a:bodyPr/>
        <a:lstStyle/>
        <a:p>
          <a:endParaRPr lang="en-US"/>
        </a:p>
      </dgm:t>
    </dgm:pt>
    <dgm:pt modelId="{4F427492-8CF8-4884-8465-79354865B03D}">
      <dgm:prSet/>
      <dgm:spPr/>
      <dgm:t>
        <a:bodyPr/>
        <a:lstStyle/>
        <a:p>
          <a:r>
            <a:rPr lang="ar-BH"/>
            <a:t>الأشياء لا تولد دلالتها.</a:t>
          </a:r>
          <a:endParaRPr lang="en-US"/>
        </a:p>
      </dgm:t>
    </dgm:pt>
    <dgm:pt modelId="{75EFBFBE-EFA2-4F03-9C6D-2D297E7AF597}" type="parTrans" cxnId="{9EFB1F57-CE37-45AB-8D95-AA7DA4041972}">
      <dgm:prSet/>
      <dgm:spPr/>
      <dgm:t>
        <a:bodyPr/>
        <a:lstStyle/>
        <a:p>
          <a:endParaRPr lang="en-US"/>
        </a:p>
      </dgm:t>
    </dgm:pt>
    <dgm:pt modelId="{BEF2AA27-910B-4882-83B8-6294EA8E5B67}" type="sibTrans" cxnId="{9EFB1F57-CE37-45AB-8D95-AA7DA4041972}">
      <dgm:prSet/>
      <dgm:spPr/>
      <dgm:t>
        <a:bodyPr/>
        <a:lstStyle/>
        <a:p>
          <a:endParaRPr lang="en-US"/>
        </a:p>
      </dgm:t>
    </dgm:pt>
    <dgm:pt modelId="{D406C0CB-B91A-4D8B-A3E9-488E2F11FEAC}">
      <dgm:prSet/>
      <dgm:spPr/>
      <dgm:t>
        <a:bodyPr/>
        <a:lstStyle/>
        <a:p>
          <a:r>
            <a:rPr lang="ar-BH"/>
            <a:t>الدلالة تبنى بواسطة ملاحظ قادر. </a:t>
          </a:r>
          <a:endParaRPr lang="en-US"/>
        </a:p>
      </dgm:t>
    </dgm:pt>
    <dgm:pt modelId="{93D2AF80-997B-4D6A-8C51-5389A4131806}" type="parTrans" cxnId="{8D1461B5-681B-4869-B50C-19525EAD451F}">
      <dgm:prSet/>
      <dgm:spPr/>
      <dgm:t>
        <a:bodyPr/>
        <a:lstStyle/>
        <a:p>
          <a:endParaRPr lang="en-US"/>
        </a:p>
      </dgm:t>
    </dgm:pt>
    <dgm:pt modelId="{6D50AB75-593E-4185-82F0-6E6649C07396}" type="sibTrans" cxnId="{8D1461B5-681B-4869-B50C-19525EAD451F}">
      <dgm:prSet/>
      <dgm:spPr/>
      <dgm:t>
        <a:bodyPr/>
        <a:lstStyle/>
        <a:p>
          <a:endParaRPr lang="en-US"/>
        </a:p>
      </dgm:t>
    </dgm:pt>
    <dgm:pt modelId="{14C0D858-8AAE-47C9-8BCA-DF7A9E487699}">
      <dgm:prSet/>
      <dgm:spPr/>
      <dgm:t>
        <a:bodyPr/>
        <a:lstStyle/>
        <a:p>
          <a:r>
            <a:rPr lang="ar-BH"/>
            <a:t>ذات قادرة على اعطاء شكلا للأشياء.</a:t>
          </a:r>
          <a:endParaRPr lang="en-US"/>
        </a:p>
      </dgm:t>
    </dgm:pt>
    <dgm:pt modelId="{149B171E-C85D-48C8-8D9F-0219906DB24F}" type="parTrans" cxnId="{CE0830B3-5F96-420B-98A1-4CD9D571013B}">
      <dgm:prSet/>
      <dgm:spPr/>
      <dgm:t>
        <a:bodyPr/>
        <a:lstStyle/>
        <a:p>
          <a:endParaRPr lang="en-US"/>
        </a:p>
      </dgm:t>
    </dgm:pt>
    <dgm:pt modelId="{29026B4D-49FF-4BE0-B907-CC0DC7D3CF34}" type="sibTrans" cxnId="{CE0830B3-5F96-420B-98A1-4CD9D571013B}">
      <dgm:prSet/>
      <dgm:spPr/>
      <dgm:t>
        <a:bodyPr/>
        <a:lstStyle/>
        <a:p>
          <a:endParaRPr lang="en-US"/>
        </a:p>
      </dgm:t>
    </dgm:pt>
    <dgm:pt modelId="{68595B9F-7F6B-4FED-929D-B6EB4990A199}" type="pres">
      <dgm:prSet presAssocID="{98F15D19-1506-4FBA-BE16-8FAE67C45291}" presName="linear" presStyleCnt="0">
        <dgm:presLayoutVars>
          <dgm:animLvl val="lvl"/>
          <dgm:resizeHandles val="exact"/>
        </dgm:presLayoutVars>
      </dgm:prSet>
      <dgm:spPr/>
      <dgm:t>
        <a:bodyPr/>
        <a:lstStyle/>
        <a:p>
          <a:endParaRPr lang="en-US"/>
        </a:p>
      </dgm:t>
    </dgm:pt>
    <dgm:pt modelId="{89ED7A02-DB54-42F8-A964-96498D3F0081}" type="pres">
      <dgm:prSet presAssocID="{4822E525-9E0C-4AF6-A759-FCC4BAEF0E89}" presName="parentText" presStyleLbl="node1" presStyleIdx="0" presStyleCnt="4">
        <dgm:presLayoutVars>
          <dgm:chMax val="0"/>
          <dgm:bulletEnabled val="1"/>
        </dgm:presLayoutVars>
      </dgm:prSet>
      <dgm:spPr/>
      <dgm:t>
        <a:bodyPr/>
        <a:lstStyle/>
        <a:p>
          <a:endParaRPr lang="en-US"/>
        </a:p>
      </dgm:t>
    </dgm:pt>
    <dgm:pt modelId="{2509BEFB-4F1D-477D-94CA-51E8836DBA8D}" type="pres">
      <dgm:prSet presAssocID="{714D702E-DAB5-44BF-A07B-1F8B2D1072B4}" presName="spacer" presStyleCnt="0"/>
      <dgm:spPr/>
    </dgm:pt>
    <dgm:pt modelId="{E119C042-40DA-413C-9186-315FADB2B53C}" type="pres">
      <dgm:prSet presAssocID="{4F427492-8CF8-4884-8465-79354865B03D}" presName="parentText" presStyleLbl="node1" presStyleIdx="1" presStyleCnt="4">
        <dgm:presLayoutVars>
          <dgm:chMax val="0"/>
          <dgm:bulletEnabled val="1"/>
        </dgm:presLayoutVars>
      </dgm:prSet>
      <dgm:spPr/>
      <dgm:t>
        <a:bodyPr/>
        <a:lstStyle/>
        <a:p>
          <a:endParaRPr lang="en-US"/>
        </a:p>
      </dgm:t>
    </dgm:pt>
    <dgm:pt modelId="{19FF50A6-2026-4649-BD6D-43C9B42AB11F}" type="pres">
      <dgm:prSet presAssocID="{BEF2AA27-910B-4882-83B8-6294EA8E5B67}" presName="spacer" presStyleCnt="0"/>
      <dgm:spPr/>
    </dgm:pt>
    <dgm:pt modelId="{30251E47-1DD8-4157-B3E1-E55529BF6F86}" type="pres">
      <dgm:prSet presAssocID="{D406C0CB-B91A-4D8B-A3E9-488E2F11FEAC}" presName="parentText" presStyleLbl="node1" presStyleIdx="2" presStyleCnt="4">
        <dgm:presLayoutVars>
          <dgm:chMax val="0"/>
          <dgm:bulletEnabled val="1"/>
        </dgm:presLayoutVars>
      </dgm:prSet>
      <dgm:spPr/>
      <dgm:t>
        <a:bodyPr/>
        <a:lstStyle/>
        <a:p>
          <a:endParaRPr lang="en-US"/>
        </a:p>
      </dgm:t>
    </dgm:pt>
    <dgm:pt modelId="{D4908956-80A5-453F-9C61-A71FE0479241}" type="pres">
      <dgm:prSet presAssocID="{6D50AB75-593E-4185-82F0-6E6649C07396}" presName="spacer" presStyleCnt="0"/>
      <dgm:spPr/>
    </dgm:pt>
    <dgm:pt modelId="{4F6E1904-F5AB-4BB0-AD4D-16032BBBEDA4}" type="pres">
      <dgm:prSet presAssocID="{14C0D858-8AAE-47C9-8BCA-DF7A9E487699}" presName="parentText" presStyleLbl="node1" presStyleIdx="3" presStyleCnt="4">
        <dgm:presLayoutVars>
          <dgm:chMax val="0"/>
          <dgm:bulletEnabled val="1"/>
        </dgm:presLayoutVars>
      </dgm:prSet>
      <dgm:spPr/>
      <dgm:t>
        <a:bodyPr/>
        <a:lstStyle/>
        <a:p>
          <a:endParaRPr lang="en-US"/>
        </a:p>
      </dgm:t>
    </dgm:pt>
  </dgm:ptLst>
  <dgm:cxnLst>
    <dgm:cxn modelId="{8D1461B5-681B-4869-B50C-19525EAD451F}" srcId="{98F15D19-1506-4FBA-BE16-8FAE67C45291}" destId="{D406C0CB-B91A-4D8B-A3E9-488E2F11FEAC}" srcOrd="2" destOrd="0" parTransId="{93D2AF80-997B-4D6A-8C51-5389A4131806}" sibTransId="{6D50AB75-593E-4185-82F0-6E6649C07396}"/>
    <dgm:cxn modelId="{9EFB1F57-CE37-45AB-8D95-AA7DA4041972}" srcId="{98F15D19-1506-4FBA-BE16-8FAE67C45291}" destId="{4F427492-8CF8-4884-8465-79354865B03D}" srcOrd="1" destOrd="0" parTransId="{75EFBFBE-EFA2-4F03-9C6D-2D297E7AF597}" sibTransId="{BEF2AA27-910B-4882-83B8-6294EA8E5B67}"/>
    <dgm:cxn modelId="{D105BA89-A8F2-4C24-A5B3-BABBB2FD9BB2}" type="presOf" srcId="{98F15D19-1506-4FBA-BE16-8FAE67C45291}" destId="{68595B9F-7F6B-4FED-929D-B6EB4990A199}" srcOrd="0" destOrd="0" presId="urn:microsoft.com/office/officeart/2005/8/layout/vList2"/>
    <dgm:cxn modelId="{02639B2F-0759-4FCB-B678-C3A641A8DED0}" srcId="{98F15D19-1506-4FBA-BE16-8FAE67C45291}" destId="{4822E525-9E0C-4AF6-A759-FCC4BAEF0E89}" srcOrd="0" destOrd="0" parTransId="{AAB2D987-5135-4357-BEF3-647883AC488D}" sibTransId="{714D702E-DAB5-44BF-A07B-1F8B2D1072B4}"/>
    <dgm:cxn modelId="{E164C9E7-1B78-41D0-8B91-76A64F05699F}" type="presOf" srcId="{4F427492-8CF8-4884-8465-79354865B03D}" destId="{E119C042-40DA-413C-9186-315FADB2B53C}" srcOrd="0" destOrd="0" presId="urn:microsoft.com/office/officeart/2005/8/layout/vList2"/>
    <dgm:cxn modelId="{1AD2FA1A-0B55-406D-998A-ECFEFAA38CF8}" type="presOf" srcId="{14C0D858-8AAE-47C9-8BCA-DF7A9E487699}" destId="{4F6E1904-F5AB-4BB0-AD4D-16032BBBEDA4}" srcOrd="0" destOrd="0" presId="urn:microsoft.com/office/officeart/2005/8/layout/vList2"/>
    <dgm:cxn modelId="{181D82FB-ACA6-4A5D-8144-CBF1A1783A01}" type="presOf" srcId="{4822E525-9E0C-4AF6-A759-FCC4BAEF0E89}" destId="{89ED7A02-DB54-42F8-A964-96498D3F0081}" srcOrd="0" destOrd="0" presId="urn:microsoft.com/office/officeart/2005/8/layout/vList2"/>
    <dgm:cxn modelId="{719F904D-7B91-4C0C-A049-D7BBF6A98063}" type="presOf" srcId="{D406C0CB-B91A-4D8B-A3E9-488E2F11FEAC}" destId="{30251E47-1DD8-4157-B3E1-E55529BF6F86}" srcOrd="0" destOrd="0" presId="urn:microsoft.com/office/officeart/2005/8/layout/vList2"/>
    <dgm:cxn modelId="{CE0830B3-5F96-420B-98A1-4CD9D571013B}" srcId="{98F15D19-1506-4FBA-BE16-8FAE67C45291}" destId="{14C0D858-8AAE-47C9-8BCA-DF7A9E487699}" srcOrd="3" destOrd="0" parTransId="{149B171E-C85D-48C8-8D9F-0219906DB24F}" sibTransId="{29026B4D-49FF-4BE0-B907-CC0DC7D3CF34}"/>
    <dgm:cxn modelId="{EA7A03C9-62DF-4129-828E-E37BA5567EDE}" type="presParOf" srcId="{68595B9F-7F6B-4FED-929D-B6EB4990A199}" destId="{89ED7A02-DB54-42F8-A964-96498D3F0081}" srcOrd="0" destOrd="0" presId="urn:microsoft.com/office/officeart/2005/8/layout/vList2"/>
    <dgm:cxn modelId="{C5C59C8B-CCAD-44D7-9DF0-5A584F8A0FE2}" type="presParOf" srcId="{68595B9F-7F6B-4FED-929D-B6EB4990A199}" destId="{2509BEFB-4F1D-477D-94CA-51E8836DBA8D}" srcOrd="1" destOrd="0" presId="urn:microsoft.com/office/officeart/2005/8/layout/vList2"/>
    <dgm:cxn modelId="{C796EA78-0B25-4532-B247-2FADB8EF1548}" type="presParOf" srcId="{68595B9F-7F6B-4FED-929D-B6EB4990A199}" destId="{E119C042-40DA-413C-9186-315FADB2B53C}" srcOrd="2" destOrd="0" presId="urn:microsoft.com/office/officeart/2005/8/layout/vList2"/>
    <dgm:cxn modelId="{86830896-E65B-4634-88D6-D273D59E6428}" type="presParOf" srcId="{68595B9F-7F6B-4FED-929D-B6EB4990A199}" destId="{19FF50A6-2026-4649-BD6D-43C9B42AB11F}" srcOrd="3" destOrd="0" presId="urn:microsoft.com/office/officeart/2005/8/layout/vList2"/>
    <dgm:cxn modelId="{3A588F34-5A60-4929-90B1-F9E52FD8EF62}" type="presParOf" srcId="{68595B9F-7F6B-4FED-929D-B6EB4990A199}" destId="{30251E47-1DD8-4157-B3E1-E55529BF6F86}" srcOrd="4" destOrd="0" presId="urn:microsoft.com/office/officeart/2005/8/layout/vList2"/>
    <dgm:cxn modelId="{9A243B90-6886-4864-9500-F15894B7C000}" type="presParOf" srcId="{68595B9F-7F6B-4FED-929D-B6EB4990A199}" destId="{D4908956-80A5-453F-9C61-A71FE0479241}" srcOrd="5" destOrd="0" presId="urn:microsoft.com/office/officeart/2005/8/layout/vList2"/>
    <dgm:cxn modelId="{522E6077-D801-47A0-9C7F-8C258343C817}" type="presParOf" srcId="{68595B9F-7F6B-4FED-929D-B6EB4990A199}" destId="{4F6E1904-F5AB-4BB0-AD4D-16032BBBEDA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7816F80-73D4-4A4F-9558-336F4105D0EA}" type="doc">
      <dgm:prSet loTypeId="urn:microsoft.com/office/officeart/2016/7/layout/VerticalDownArrowProcess" loCatId="process" qsTypeId="urn:microsoft.com/office/officeart/2005/8/quickstyle/simple1" qsCatId="simple" csTypeId="urn:microsoft.com/office/officeart/2005/8/colors/colorful5" csCatId="colorful"/>
      <dgm:spPr/>
      <dgm:t>
        <a:bodyPr/>
        <a:lstStyle/>
        <a:p>
          <a:endParaRPr lang="en-US"/>
        </a:p>
      </dgm:t>
    </dgm:pt>
    <dgm:pt modelId="{049188A9-7538-4ABC-9912-E7A0A12D47B5}">
      <dgm:prSet/>
      <dgm:spPr/>
      <dgm:t>
        <a:bodyPr/>
        <a:lstStyle/>
        <a:p>
          <a:r>
            <a:rPr lang="ar-BH"/>
            <a:t>و لكن بما يؤدي الغرض الذي يناسبنا.</a:t>
          </a:r>
          <a:endParaRPr lang="en-US"/>
        </a:p>
      </dgm:t>
    </dgm:pt>
    <dgm:pt modelId="{D025533E-A9F9-4464-9B5A-67B43CA7CC33}" type="parTrans" cxnId="{61C9BA7A-D71B-4E3C-AEBA-568B4B93389F}">
      <dgm:prSet/>
      <dgm:spPr/>
      <dgm:t>
        <a:bodyPr/>
        <a:lstStyle/>
        <a:p>
          <a:endParaRPr lang="en-US"/>
        </a:p>
      </dgm:t>
    </dgm:pt>
    <dgm:pt modelId="{A43B315C-FE26-474E-BC27-0EFE6D4A18FE}" type="sibTrans" cxnId="{61C9BA7A-D71B-4E3C-AEBA-568B4B93389F}">
      <dgm:prSet/>
      <dgm:spPr/>
      <dgm:t>
        <a:bodyPr/>
        <a:lstStyle/>
        <a:p>
          <a:endParaRPr lang="en-US"/>
        </a:p>
      </dgm:t>
    </dgm:pt>
    <dgm:pt modelId="{F77C4152-ABE7-45D2-9136-59456884635A}">
      <dgm:prSet/>
      <dgm:spPr/>
      <dgm:t>
        <a:bodyPr/>
        <a:lstStyle/>
        <a:p>
          <a:r>
            <a:rPr lang="ar-BH"/>
            <a:t>بنى المعنى تتمثل افتراضيا في نماذج.</a:t>
          </a:r>
          <a:endParaRPr lang="en-US"/>
        </a:p>
      </dgm:t>
    </dgm:pt>
    <dgm:pt modelId="{16646637-B3D3-473B-A29F-7C7F2278A5AF}" type="parTrans" cxnId="{C5E0B915-E0AA-42C5-9071-90E2CBD7C168}">
      <dgm:prSet/>
      <dgm:spPr/>
      <dgm:t>
        <a:bodyPr/>
        <a:lstStyle/>
        <a:p>
          <a:endParaRPr lang="en-US"/>
        </a:p>
      </dgm:t>
    </dgm:pt>
    <dgm:pt modelId="{5EDC7D33-33A7-40FA-BECD-8E963575568C}" type="sibTrans" cxnId="{C5E0B915-E0AA-42C5-9071-90E2CBD7C168}">
      <dgm:prSet/>
      <dgm:spPr/>
      <dgm:t>
        <a:bodyPr/>
        <a:lstStyle/>
        <a:p>
          <a:endParaRPr lang="en-US"/>
        </a:p>
      </dgm:t>
    </dgm:pt>
    <dgm:pt modelId="{B17FB443-CEF4-4D8D-B8C5-797C2574D796}">
      <dgm:prSet/>
      <dgm:spPr/>
      <dgm:t>
        <a:bodyPr/>
        <a:lstStyle/>
        <a:p>
          <a:r>
            <a:rPr lang="ar-BH"/>
            <a:t>حل شفرات التأثير التي يمكن ادراكها على سطح النص.</a:t>
          </a:r>
          <a:endParaRPr lang="en-US"/>
        </a:p>
      </dgm:t>
    </dgm:pt>
    <dgm:pt modelId="{9D986283-672C-4D1A-B15D-9D12363AE5D2}" type="parTrans" cxnId="{6B208CEA-5949-4DD7-856E-A96ACD6F14BC}">
      <dgm:prSet/>
      <dgm:spPr/>
      <dgm:t>
        <a:bodyPr/>
        <a:lstStyle/>
        <a:p>
          <a:endParaRPr lang="en-US"/>
        </a:p>
      </dgm:t>
    </dgm:pt>
    <dgm:pt modelId="{88E24E2A-B9C7-4C53-B806-5421F626C63F}" type="sibTrans" cxnId="{6B208CEA-5949-4DD7-856E-A96ACD6F14BC}">
      <dgm:prSet/>
      <dgm:spPr/>
      <dgm:t>
        <a:bodyPr/>
        <a:lstStyle/>
        <a:p>
          <a:endParaRPr lang="en-US"/>
        </a:p>
      </dgm:t>
    </dgm:pt>
    <dgm:pt modelId="{A8AFEF73-E15E-4147-B081-C00F94F99D59}" type="pres">
      <dgm:prSet presAssocID="{C7816F80-73D4-4A4F-9558-336F4105D0EA}" presName="Name0" presStyleCnt="0">
        <dgm:presLayoutVars>
          <dgm:dir/>
          <dgm:animLvl val="lvl"/>
          <dgm:resizeHandles val="exact"/>
        </dgm:presLayoutVars>
      </dgm:prSet>
      <dgm:spPr/>
      <dgm:t>
        <a:bodyPr/>
        <a:lstStyle/>
        <a:p>
          <a:endParaRPr lang="en-US"/>
        </a:p>
      </dgm:t>
    </dgm:pt>
    <dgm:pt modelId="{DAC2C55C-7542-4F53-BF6E-F1638B099C1E}" type="pres">
      <dgm:prSet presAssocID="{B17FB443-CEF4-4D8D-B8C5-797C2574D796}" presName="boxAndChildren" presStyleCnt="0"/>
      <dgm:spPr/>
    </dgm:pt>
    <dgm:pt modelId="{F49B257B-384A-498D-A21F-031FEF03249E}" type="pres">
      <dgm:prSet presAssocID="{B17FB443-CEF4-4D8D-B8C5-797C2574D796}" presName="parentTextBox" presStyleLbl="alignNode1" presStyleIdx="0" presStyleCnt="2"/>
      <dgm:spPr/>
      <dgm:t>
        <a:bodyPr/>
        <a:lstStyle/>
        <a:p>
          <a:endParaRPr lang="en-US"/>
        </a:p>
      </dgm:t>
    </dgm:pt>
    <dgm:pt modelId="{71765C76-D304-41EF-9F26-AB4821228BEE}" type="pres">
      <dgm:prSet presAssocID="{B17FB443-CEF4-4D8D-B8C5-797C2574D796}" presName="descendantBox" presStyleLbl="bgAccFollowNode1" presStyleIdx="0" presStyleCnt="2"/>
      <dgm:spPr/>
    </dgm:pt>
    <dgm:pt modelId="{7FDEF63B-49D0-4FB0-906F-0132823A192C}" type="pres">
      <dgm:prSet presAssocID="{A43B315C-FE26-474E-BC27-0EFE6D4A18FE}" presName="sp" presStyleCnt="0"/>
      <dgm:spPr/>
    </dgm:pt>
    <dgm:pt modelId="{51062E81-5A51-4DFB-8571-8DDD1F06DEE8}" type="pres">
      <dgm:prSet presAssocID="{049188A9-7538-4ABC-9912-E7A0A12D47B5}" presName="arrowAndChildren" presStyleCnt="0"/>
      <dgm:spPr/>
    </dgm:pt>
    <dgm:pt modelId="{7616DFF0-0C69-4DA8-8F39-3055C7767C46}" type="pres">
      <dgm:prSet presAssocID="{049188A9-7538-4ABC-9912-E7A0A12D47B5}" presName="parentTextArrow" presStyleLbl="node1" presStyleIdx="0" presStyleCnt="0"/>
      <dgm:spPr/>
      <dgm:t>
        <a:bodyPr/>
        <a:lstStyle/>
        <a:p>
          <a:endParaRPr lang="en-US"/>
        </a:p>
      </dgm:t>
    </dgm:pt>
    <dgm:pt modelId="{1E04B2C2-AFB3-439F-9EB4-1C1725443454}" type="pres">
      <dgm:prSet presAssocID="{049188A9-7538-4ABC-9912-E7A0A12D47B5}" presName="arrow" presStyleLbl="alignNode1" presStyleIdx="1" presStyleCnt="2"/>
      <dgm:spPr/>
      <dgm:t>
        <a:bodyPr/>
        <a:lstStyle/>
        <a:p>
          <a:endParaRPr lang="en-US"/>
        </a:p>
      </dgm:t>
    </dgm:pt>
    <dgm:pt modelId="{2551641D-15C9-4269-9451-7217F35EC2A7}" type="pres">
      <dgm:prSet presAssocID="{049188A9-7538-4ABC-9912-E7A0A12D47B5}" presName="descendantArrow" presStyleLbl="bgAccFollowNode1" presStyleIdx="1" presStyleCnt="2"/>
      <dgm:spPr/>
      <dgm:t>
        <a:bodyPr/>
        <a:lstStyle/>
        <a:p>
          <a:endParaRPr lang="en-US"/>
        </a:p>
      </dgm:t>
    </dgm:pt>
  </dgm:ptLst>
  <dgm:cxnLst>
    <dgm:cxn modelId="{6B208CEA-5949-4DD7-856E-A96ACD6F14BC}" srcId="{C7816F80-73D4-4A4F-9558-336F4105D0EA}" destId="{B17FB443-CEF4-4D8D-B8C5-797C2574D796}" srcOrd="1" destOrd="0" parTransId="{9D986283-672C-4D1A-B15D-9D12363AE5D2}" sibTransId="{88E24E2A-B9C7-4C53-B806-5421F626C63F}"/>
    <dgm:cxn modelId="{C5E0B915-E0AA-42C5-9071-90E2CBD7C168}" srcId="{049188A9-7538-4ABC-9912-E7A0A12D47B5}" destId="{F77C4152-ABE7-45D2-9136-59456884635A}" srcOrd="0" destOrd="0" parTransId="{16646637-B3D3-473B-A29F-7C7F2278A5AF}" sibTransId="{5EDC7D33-33A7-40FA-BECD-8E963575568C}"/>
    <dgm:cxn modelId="{945E0E46-7DC9-4C27-A518-B1D54E115DC5}" type="presOf" srcId="{F77C4152-ABE7-45D2-9136-59456884635A}" destId="{2551641D-15C9-4269-9451-7217F35EC2A7}" srcOrd="0" destOrd="0" presId="urn:microsoft.com/office/officeart/2016/7/layout/VerticalDownArrowProcess"/>
    <dgm:cxn modelId="{88265B0A-D3F7-4AB6-8D26-ADE18DE3959D}" type="presOf" srcId="{049188A9-7538-4ABC-9912-E7A0A12D47B5}" destId="{1E04B2C2-AFB3-439F-9EB4-1C1725443454}" srcOrd="1" destOrd="0" presId="urn:microsoft.com/office/officeart/2016/7/layout/VerticalDownArrowProcess"/>
    <dgm:cxn modelId="{5118AF69-E7DA-425C-AA92-154F86CDE510}" type="presOf" srcId="{B17FB443-CEF4-4D8D-B8C5-797C2574D796}" destId="{F49B257B-384A-498D-A21F-031FEF03249E}" srcOrd="0" destOrd="0" presId="urn:microsoft.com/office/officeart/2016/7/layout/VerticalDownArrowProcess"/>
    <dgm:cxn modelId="{2538E689-E11A-45D7-8A9D-7368D2513AC5}" type="presOf" srcId="{049188A9-7538-4ABC-9912-E7A0A12D47B5}" destId="{7616DFF0-0C69-4DA8-8F39-3055C7767C46}" srcOrd="0" destOrd="0" presId="urn:microsoft.com/office/officeart/2016/7/layout/VerticalDownArrowProcess"/>
    <dgm:cxn modelId="{61C9BA7A-D71B-4E3C-AEBA-568B4B93389F}" srcId="{C7816F80-73D4-4A4F-9558-336F4105D0EA}" destId="{049188A9-7538-4ABC-9912-E7A0A12D47B5}" srcOrd="0" destOrd="0" parTransId="{D025533E-A9F9-4464-9B5A-67B43CA7CC33}" sibTransId="{A43B315C-FE26-474E-BC27-0EFE6D4A18FE}"/>
    <dgm:cxn modelId="{12A15DC9-EBC8-46B2-B6E2-B842848CBAA3}" type="presOf" srcId="{C7816F80-73D4-4A4F-9558-336F4105D0EA}" destId="{A8AFEF73-E15E-4147-B081-C00F94F99D59}" srcOrd="0" destOrd="0" presId="urn:microsoft.com/office/officeart/2016/7/layout/VerticalDownArrowProcess"/>
    <dgm:cxn modelId="{1A82DC81-42F5-48AB-9C7D-20F9B083EA34}" type="presParOf" srcId="{A8AFEF73-E15E-4147-B081-C00F94F99D59}" destId="{DAC2C55C-7542-4F53-BF6E-F1638B099C1E}" srcOrd="0" destOrd="0" presId="urn:microsoft.com/office/officeart/2016/7/layout/VerticalDownArrowProcess"/>
    <dgm:cxn modelId="{DC0F1084-8A8D-46D3-AE11-D54C8ECE5FD9}" type="presParOf" srcId="{DAC2C55C-7542-4F53-BF6E-F1638B099C1E}" destId="{F49B257B-384A-498D-A21F-031FEF03249E}" srcOrd="0" destOrd="0" presId="urn:microsoft.com/office/officeart/2016/7/layout/VerticalDownArrowProcess"/>
    <dgm:cxn modelId="{FB092C09-8279-480F-A7FA-BE3463EEF86E}" type="presParOf" srcId="{DAC2C55C-7542-4F53-BF6E-F1638B099C1E}" destId="{71765C76-D304-41EF-9F26-AB4821228BEE}" srcOrd="1" destOrd="0" presId="urn:microsoft.com/office/officeart/2016/7/layout/VerticalDownArrowProcess"/>
    <dgm:cxn modelId="{CE0405CF-349A-45B4-9DDC-4E52A821F3D9}" type="presParOf" srcId="{A8AFEF73-E15E-4147-B081-C00F94F99D59}" destId="{7FDEF63B-49D0-4FB0-906F-0132823A192C}" srcOrd="1" destOrd="0" presId="urn:microsoft.com/office/officeart/2016/7/layout/VerticalDownArrowProcess"/>
    <dgm:cxn modelId="{590A2813-009C-4ECB-9C8F-CE4DFAA19A7F}" type="presParOf" srcId="{A8AFEF73-E15E-4147-B081-C00F94F99D59}" destId="{51062E81-5A51-4DFB-8571-8DDD1F06DEE8}" srcOrd="2" destOrd="0" presId="urn:microsoft.com/office/officeart/2016/7/layout/VerticalDownArrowProcess"/>
    <dgm:cxn modelId="{F7E230A6-DF29-43BA-AFDF-1DAE5872615B}" type="presParOf" srcId="{51062E81-5A51-4DFB-8571-8DDD1F06DEE8}" destId="{7616DFF0-0C69-4DA8-8F39-3055C7767C46}" srcOrd="0" destOrd="0" presId="urn:microsoft.com/office/officeart/2016/7/layout/VerticalDownArrowProcess"/>
    <dgm:cxn modelId="{12313D2F-A96D-4772-8946-301D478EB7ED}" type="presParOf" srcId="{51062E81-5A51-4DFB-8571-8DDD1F06DEE8}" destId="{1E04B2C2-AFB3-439F-9EB4-1C1725443454}" srcOrd="1" destOrd="0" presId="urn:microsoft.com/office/officeart/2016/7/layout/VerticalDownArrowProcess"/>
    <dgm:cxn modelId="{256C87BE-BAAD-4666-88B8-C6B99B4BFD3B}" type="presParOf" srcId="{51062E81-5A51-4DFB-8571-8DDD1F06DEE8}" destId="{2551641D-15C9-4269-9451-7217F35EC2A7}"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29E6D1-C536-471A-AD19-83AE274BA142}"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6D4E2E94-2248-4A48-A60A-9A336EED634F}">
      <dgm:prSet/>
      <dgm:spPr/>
      <dgm:t>
        <a:bodyPr/>
        <a:lstStyle/>
        <a:p>
          <a:r>
            <a:rPr lang="ar-BH" b="0" i="0"/>
            <a:t>1. في علم النفس حالة اكتئاب تصيب كبار السن</a:t>
          </a:r>
          <a:endParaRPr lang="en-US"/>
        </a:p>
      </dgm:t>
    </dgm:pt>
    <dgm:pt modelId="{5FD001EE-65B1-43BF-AC05-F57D03114BC7}" type="parTrans" cxnId="{F61FA32E-CC63-456B-8552-163E4CDCE9CC}">
      <dgm:prSet/>
      <dgm:spPr/>
      <dgm:t>
        <a:bodyPr/>
        <a:lstStyle/>
        <a:p>
          <a:endParaRPr lang="en-US"/>
        </a:p>
      </dgm:t>
    </dgm:pt>
    <dgm:pt modelId="{B7E849E2-E83A-4849-B8D0-228E9C9AF483}" type="sibTrans" cxnId="{F61FA32E-CC63-456B-8552-163E4CDCE9CC}">
      <dgm:prSet/>
      <dgm:spPr/>
      <dgm:t>
        <a:bodyPr/>
        <a:lstStyle/>
        <a:p>
          <a:endParaRPr lang="en-US"/>
        </a:p>
      </dgm:t>
    </dgm:pt>
    <dgm:pt modelId="{16DAFB77-1C38-4DE0-94FD-EF0BA123936C}">
      <dgm:prSet/>
      <dgm:spPr/>
      <dgm:t>
        <a:bodyPr/>
        <a:lstStyle/>
        <a:p>
          <a:r>
            <a:rPr lang="ar-BH" b="0" i="0"/>
            <a:t>2. من يمر بأزمة / أو يعاني من مشكلة يهرب بها نحو الماضي السعيد( فرضيا) </a:t>
          </a:r>
          <a:endParaRPr lang="en-US"/>
        </a:p>
      </dgm:t>
    </dgm:pt>
    <dgm:pt modelId="{B40D77EB-824A-418A-B32E-2C8DF95779E6}" type="parTrans" cxnId="{09BB7243-8C9B-4CA7-A6DD-75E4FEC7B990}">
      <dgm:prSet/>
      <dgm:spPr/>
      <dgm:t>
        <a:bodyPr/>
        <a:lstStyle/>
        <a:p>
          <a:endParaRPr lang="en-US"/>
        </a:p>
      </dgm:t>
    </dgm:pt>
    <dgm:pt modelId="{7E64CA4E-7E51-4B29-9DBF-5F5E43B4BED0}" type="sibTrans" cxnId="{09BB7243-8C9B-4CA7-A6DD-75E4FEC7B990}">
      <dgm:prSet/>
      <dgm:spPr/>
      <dgm:t>
        <a:bodyPr/>
        <a:lstStyle/>
        <a:p>
          <a:endParaRPr lang="en-US"/>
        </a:p>
      </dgm:t>
    </dgm:pt>
    <dgm:pt modelId="{AAE24660-7751-4B43-9DD0-73CEFC5F585C}" type="pres">
      <dgm:prSet presAssocID="{2729E6D1-C536-471A-AD19-83AE274BA142}" presName="outerComposite" presStyleCnt="0">
        <dgm:presLayoutVars>
          <dgm:chMax val="5"/>
          <dgm:dir/>
          <dgm:resizeHandles val="exact"/>
        </dgm:presLayoutVars>
      </dgm:prSet>
      <dgm:spPr/>
      <dgm:t>
        <a:bodyPr/>
        <a:lstStyle/>
        <a:p>
          <a:endParaRPr lang="en-US"/>
        </a:p>
      </dgm:t>
    </dgm:pt>
    <dgm:pt modelId="{4E00C409-EA52-4C96-B772-7A81B029A0B6}" type="pres">
      <dgm:prSet presAssocID="{2729E6D1-C536-471A-AD19-83AE274BA142}" presName="dummyMaxCanvas" presStyleCnt="0">
        <dgm:presLayoutVars/>
      </dgm:prSet>
      <dgm:spPr/>
    </dgm:pt>
    <dgm:pt modelId="{4AAA40E1-9DEB-4C96-BB47-AD5EDAD3BE7B}" type="pres">
      <dgm:prSet presAssocID="{2729E6D1-C536-471A-AD19-83AE274BA142}" presName="TwoNodes_1" presStyleLbl="node1" presStyleIdx="0" presStyleCnt="2">
        <dgm:presLayoutVars>
          <dgm:bulletEnabled val="1"/>
        </dgm:presLayoutVars>
      </dgm:prSet>
      <dgm:spPr/>
      <dgm:t>
        <a:bodyPr/>
        <a:lstStyle/>
        <a:p>
          <a:endParaRPr lang="en-US"/>
        </a:p>
      </dgm:t>
    </dgm:pt>
    <dgm:pt modelId="{D5A5F2E5-3B85-4B76-98D6-6283FEB37686}" type="pres">
      <dgm:prSet presAssocID="{2729E6D1-C536-471A-AD19-83AE274BA142}" presName="TwoNodes_2" presStyleLbl="node1" presStyleIdx="1" presStyleCnt="2">
        <dgm:presLayoutVars>
          <dgm:bulletEnabled val="1"/>
        </dgm:presLayoutVars>
      </dgm:prSet>
      <dgm:spPr/>
      <dgm:t>
        <a:bodyPr/>
        <a:lstStyle/>
        <a:p>
          <a:endParaRPr lang="en-US"/>
        </a:p>
      </dgm:t>
    </dgm:pt>
    <dgm:pt modelId="{D2E87CDA-3DE9-4267-A6C2-E032FE086FA7}" type="pres">
      <dgm:prSet presAssocID="{2729E6D1-C536-471A-AD19-83AE274BA142}" presName="TwoConn_1-2" presStyleLbl="fgAccFollowNode1" presStyleIdx="0" presStyleCnt="1">
        <dgm:presLayoutVars>
          <dgm:bulletEnabled val="1"/>
        </dgm:presLayoutVars>
      </dgm:prSet>
      <dgm:spPr/>
      <dgm:t>
        <a:bodyPr/>
        <a:lstStyle/>
        <a:p>
          <a:endParaRPr lang="en-US"/>
        </a:p>
      </dgm:t>
    </dgm:pt>
    <dgm:pt modelId="{74094764-F95F-4431-A44F-5D6A7BE151B0}" type="pres">
      <dgm:prSet presAssocID="{2729E6D1-C536-471A-AD19-83AE274BA142}" presName="TwoNodes_1_text" presStyleLbl="node1" presStyleIdx="1" presStyleCnt="2">
        <dgm:presLayoutVars>
          <dgm:bulletEnabled val="1"/>
        </dgm:presLayoutVars>
      </dgm:prSet>
      <dgm:spPr/>
      <dgm:t>
        <a:bodyPr/>
        <a:lstStyle/>
        <a:p>
          <a:endParaRPr lang="en-US"/>
        </a:p>
      </dgm:t>
    </dgm:pt>
    <dgm:pt modelId="{DC2F0BFA-CA37-4119-869C-09B141D6876D}" type="pres">
      <dgm:prSet presAssocID="{2729E6D1-C536-471A-AD19-83AE274BA142}" presName="TwoNodes_2_text" presStyleLbl="node1" presStyleIdx="1" presStyleCnt="2">
        <dgm:presLayoutVars>
          <dgm:bulletEnabled val="1"/>
        </dgm:presLayoutVars>
      </dgm:prSet>
      <dgm:spPr/>
      <dgm:t>
        <a:bodyPr/>
        <a:lstStyle/>
        <a:p>
          <a:endParaRPr lang="en-US"/>
        </a:p>
      </dgm:t>
    </dgm:pt>
  </dgm:ptLst>
  <dgm:cxnLst>
    <dgm:cxn modelId="{09BB7243-8C9B-4CA7-A6DD-75E4FEC7B990}" srcId="{2729E6D1-C536-471A-AD19-83AE274BA142}" destId="{16DAFB77-1C38-4DE0-94FD-EF0BA123936C}" srcOrd="1" destOrd="0" parTransId="{B40D77EB-824A-418A-B32E-2C8DF95779E6}" sibTransId="{7E64CA4E-7E51-4B29-9DBF-5F5E43B4BED0}"/>
    <dgm:cxn modelId="{8C3326A0-78E5-41EC-95AF-647F24676783}" type="presOf" srcId="{6D4E2E94-2248-4A48-A60A-9A336EED634F}" destId="{4AAA40E1-9DEB-4C96-BB47-AD5EDAD3BE7B}" srcOrd="0" destOrd="0" presId="urn:microsoft.com/office/officeart/2005/8/layout/vProcess5"/>
    <dgm:cxn modelId="{E0976787-3799-48AB-9964-67247724C920}" type="presOf" srcId="{6D4E2E94-2248-4A48-A60A-9A336EED634F}" destId="{74094764-F95F-4431-A44F-5D6A7BE151B0}" srcOrd="1" destOrd="0" presId="urn:microsoft.com/office/officeart/2005/8/layout/vProcess5"/>
    <dgm:cxn modelId="{2A3EE448-C74D-4CD3-9DA3-A4B496365CF9}" type="presOf" srcId="{B7E849E2-E83A-4849-B8D0-228E9C9AF483}" destId="{D2E87CDA-3DE9-4267-A6C2-E032FE086FA7}" srcOrd="0" destOrd="0" presId="urn:microsoft.com/office/officeart/2005/8/layout/vProcess5"/>
    <dgm:cxn modelId="{14DD64BE-4531-41E7-9B8D-099670F5B55E}" type="presOf" srcId="{16DAFB77-1C38-4DE0-94FD-EF0BA123936C}" destId="{DC2F0BFA-CA37-4119-869C-09B141D6876D}" srcOrd="1" destOrd="0" presId="urn:microsoft.com/office/officeart/2005/8/layout/vProcess5"/>
    <dgm:cxn modelId="{EF47C345-2667-49FA-836D-589278306511}" type="presOf" srcId="{16DAFB77-1C38-4DE0-94FD-EF0BA123936C}" destId="{D5A5F2E5-3B85-4B76-98D6-6283FEB37686}" srcOrd="0" destOrd="0" presId="urn:microsoft.com/office/officeart/2005/8/layout/vProcess5"/>
    <dgm:cxn modelId="{0F9B0ED3-01C0-4C67-AA0E-AD030E550F1A}" type="presOf" srcId="{2729E6D1-C536-471A-AD19-83AE274BA142}" destId="{AAE24660-7751-4B43-9DD0-73CEFC5F585C}" srcOrd="0" destOrd="0" presId="urn:microsoft.com/office/officeart/2005/8/layout/vProcess5"/>
    <dgm:cxn modelId="{F61FA32E-CC63-456B-8552-163E4CDCE9CC}" srcId="{2729E6D1-C536-471A-AD19-83AE274BA142}" destId="{6D4E2E94-2248-4A48-A60A-9A336EED634F}" srcOrd="0" destOrd="0" parTransId="{5FD001EE-65B1-43BF-AC05-F57D03114BC7}" sibTransId="{B7E849E2-E83A-4849-B8D0-228E9C9AF483}"/>
    <dgm:cxn modelId="{AD0298AB-C9E5-4B32-BD74-0BC5CDC63EBC}" type="presParOf" srcId="{AAE24660-7751-4B43-9DD0-73CEFC5F585C}" destId="{4E00C409-EA52-4C96-B772-7A81B029A0B6}" srcOrd="0" destOrd="0" presId="urn:microsoft.com/office/officeart/2005/8/layout/vProcess5"/>
    <dgm:cxn modelId="{61921C49-E12E-4857-A08F-1A8F39B3B739}" type="presParOf" srcId="{AAE24660-7751-4B43-9DD0-73CEFC5F585C}" destId="{4AAA40E1-9DEB-4C96-BB47-AD5EDAD3BE7B}" srcOrd="1" destOrd="0" presId="urn:microsoft.com/office/officeart/2005/8/layout/vProcess5"/>
    <dgm:cxn modelId="{266504C9-BAF3-49E2-8F0C-027A2A274B12}" type="presParOf" srcId="{AAE24660-7751-4B43-9DD0-73CEFC5F585C}" destId="{D5A5F2E5-3B85-4B76-98D6-6283FEB37686}" srcOrd="2" destOrd="0" presId="urn:microsoft.com/office/officeart/2005/8/layout/vProcess5"/>
    <dgm:cxn modelId="{E287EC4A-DD8D-4776-BB24-5DE202844C19}" type="presParOf" srcId="{AAE24660-7751-4B43-9DD0-73CEFC5F585C}" destId="{D2E87CDA-3DE9-4267-A6C2-E032FE086FA7}" srcOrd="3" destOrd="0" presId="urn:microsoft.com/office/officeart/2005/8/layout/vProcess5"/>
    <dgm:cxn modelId="{04A5911F-C94A-452F-B216-4AE32E9DEA34}" type="presParOf" srcId="{AAE24660-7751-4B43-9DD0-73CEFC5F585C}" destId="{74094764-F95F-4431-A44F-5D6A7BE151B0}" srcOrd="4" destOrd="0" presId="urn:microsoft.com/office/officeart/2005/8/layout/vProcess5"/>
    <dgm:cxn modelId="{EB88B6D5-794B-4729-A5B8-D1CC9C82CD37}" type="presParOf" srcId="{AAE24660-7751-4B43-9DD0-73CEFC5F585C}" destId="{DC2F0BFA-CA37-4119-869C-09B141D6876D}"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DD64E7-BED9-45C2-9A36-B6767692DFCF}"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30BF2354-562C-474A-BA3E-EAE8CA89B98C}">
      <dgm:prSet/>
      <dgm:spPr/>
      <dgm:t>
        <a:bodyPr/>
        <a:lstStyle/>
        <a:p>
          <a:r>
            <a:rPr lang="ar-BH" b="0" i="0"/>
            <a:t>1. استحضار النغم، اغاني الماضي العاطفية </a:t>
          </a:r>
          <a:endParaRPr lang="en-US"/>
        </a:p>
      </dgm:t>
    </dgm:pt>
    <dgm:pt modelId="{FE69C043-CEDB-4FF6-9C73-C5EE21BE6B2E}" type="parTrans" cxnId="{D06713E1-E993-4DEA-B206-C97D7B85F2EC}">
      <dgm:prSet/>
      <dgm:spPr/>
      <dgm:t>
        <a:bodyPr/>
        <a:lstStyle/>
        <a:p>
          <a:endParaRPr lang="en-US"/>
        </a:p>
      </dgm:t>
    </dgm:pt>
    <dgm:pt modelId="{AFF4A760-F181-4365-BD39-B2462A3535D0}" type="sibTrans" cxnId="{D06713E1-E993-4DEA-B206-C97D7B85F2EC}">
      <dgm:prSet/>
      <dgm:spPr/>
      <dgm:t>
        <a:bodyPr/>
        <a:lstStyle/>
        <a:p>
          <a:endParaRPr lang="en-US"/>
        </a:p>
      </dgm:t>
    </dgm:pt>
    <dgm:pt modelId="{617DA948-7ED7-4245-9BA0-08E8AA80361E}">
      <dgm:prSet/>
      <dgm:spPr/>
      <dgm:t>
        <a:bodyPr/>
        <a:lstStyle/>
        <a:p>
          <a:r>
            <a:rPr lang="ar-BH" b="0" i="0"/>
            <a:t>2. تحفيز مراكز المتعة في الدماغ عبر استحضار الذكريات</a:t>
          </a:r>
          <a:endParaRPr lang="en-US"/>
        </a:p>
      </dgm:t>
    </dgm:pt>
    <dgm:pt modelId="{32FAE11D-1C09-427D-85CB-9F222675C324}" type="parTrans" cxnId="{9233744C-62B8-419B-BBFA-69EE001F6F44}">
      <dgm:prSet/>
      <dgm:spPr/>
      <dgm:t>
        <a:bodyPr/>
        <a:lstStyle/>
        <a:p>
          <a:endParaRPr lang="en-US"/>
        </a:p>
      </dgm:t>
    </dgm:pt>
    <dgm:pt modelId="{041EC476-6E88-49AB-AA16-FCA95627E0E5}" type="sibTrans" cxnId="{9233744C-62B8-419B-BBFA-69EE001F6F44}">
      <dgm:prSet/>
      <dgm:spPr/>
      <dgm:t>
        <a:bodyPr/>
        <a:lstStyle/>
        <a:p>
          <a:endParaRPr lang="en-US"/>
        </a:p>
      </dgm:t>
    </dgm:pt>
    <dgm:pt modelId="{29F2E1D0-8DA6-45F3-ABEC-E077008965C8}" type="pres">
      <dgm:prSet presAssocID="{BEDD64E7-BED9-45C2-9A36-B6767692DFCF}" presName="outerComposite" presStyleCnt="0">
        <dgm:presLayoutVars>
          <dgm:chMax val="5"/>
          <dgm:dir/>
          <dgm:resizeHandles val="exact"/>
        </dgm:presLayoutVars>
      </dgm:prSet>
      <dgm:spPr/>
      <dgm:t>
        <a:bodyPr/>
        <a:lstStyle/>
        <a:p>
          <a:endParaRPr lang="en-US"/>
        </a:p>
      </dgm:t>
    </dgm:pt>
    <dgm:pt modelId="{C74DB28C-BAC0-40F9-9F0E-1C35625F4441}" type="pres">
      <dgm:prSet presAssocID="{BEDD64E7-BED9-45C2-9A36-B6767692DFCF}" presName="dummyMaxCanvas" presStyleCnt="0">
        <dgm:presLayoutVars/>
      </dgm:prSet>
      <dgm:spPr/>
    </dgm:pt>
    <dgm:pt modelId="{3825D24A-E897-40F6-B5A8-C4B63AC5D871}" type="pres">
      <dgm:prSet presAssocID="{BEDD64E7-BED9-45C2-9A36-B6767692DFCF}" presName="TwoNodes_1" presStyleLbl="node1" presStyleIdx="0" presStyleCnt="2">
        <dgm:presLayoutVars>
          <dgm:bulletEnabled val="1"/>
        </dgm:presLayoutVars>
      </dgm:prSet>
      <dgm:spPr/>
      <dgm:t>
        <a:bodyPr/>
        <a:lstStyle/>
        <a:p>
          <a:endParaRPr lang="en-US"/>
        </a:p>
      </dgm:t>
    </dgm:pt>
    <dgm:pt modelId="{95192DAA-5E30-4C9C-AD04-15A1DCAE3756}" type="pres">
      <dgm:prSet presAssocID="{BEDD64E7-BED9-45C2-9A36-B6767692DFCF}" presName="TwoNodes_2" presStyleLbl="node1" presStyleIdx="1" presStyleCnt="2">
        <dgm:presLayoutVars>
          <dgm:bulletEnabled val="1"/>
        </dgm:presLayoutVars>
      </dgm:prSet>
      <dgm:spPr/>
      <dgm:t>
        <a:bodyPr/>
        <a:lstStyle/>
        <a:p>
          <a:endParaRPr lang="en-US"/>
        </a:p>
      </dgm:t>
    </dgm:pt>
    <dgm:pt modelId="{D0AEA362-8406-4177-9919-B0F670E60C07}" type="pres">
      <dgm:prSet presAssocID="{BEDD64E7-BED9-45C2-9A36-B6767692DFCF}" presName="TwoConn_1-2" presStyleLbl="fgAccFollowNode1" presStyleIdx="0" presStyleCnt="1">
        <dgm:presLayoutVars>
          <dgm:bulletEnabled val="1"/>
        </dgm:presLayoutVars>
      </dgm:prSet>
      <dgm:spPr/>
      <dgm:t>
        <a:bodyPr/>
        <a:lstStyle/>
        <a:p>
          <a:endParaRPr lang="en-US"/>
        </a:p>
      </dgm:t>
    </dgm:pt>
    <dgm:pt modelId="{74DBF539-49D0-4ACA-98A9-7DF7933DDB2B}" type="pres">
      <dgm:prSet presAssocID="{BEDD64E7-BED9-45C2-9A36-B6767692DFCF}" presName="TwoNodes_1_text" presStyleLbl="node1" presStyleIdx="1" presStyleCnt="2">
        <dgm:presLayoutVars>
          <dgm:bulletEnabled val="1"/>
        </dgm:presLayoutVars>
      </dgm:prSet>
      <dgm:spPr/>
      <dgm:t>
        <a:bodyPr/>
        <a:lstStyle/>
        <a:p>
          <a:endParaRPr lang="en-US"/>
        </a:p>
      </dgm:t>
    </dgm:pt>
    <dgm:pt modelId="{D126AE65-4B1B-4A95-A156-6E1EF38C75EB}" type="pres">
      <dgm:prSet presAssocID="{BEDD64E7-BED9-45C2-9A36-B6767692DFCF}" presName="TwoNodes_2_text" presStyleLbl="node1" presStyleIdx="1" presStyleCnt="2">
        <dgm:presLayoutVars>
          <dgm:bulletEnabled val="1"/>
        </dgm:presLayoutVars>
      </dgm:prSet>
      <dgm:spPr/>
      <dgm:t>
        <a:bodyPr/>
        <a:lstStyle/>
        <a:p>
          <a:endParaRPr lang="en-US"/>
        </a:p>
      </dgm:t>
    </dgm:pt>
  </dgm:ptLst>
  <dgm:cxnLst>
    <dgm:cxn modelId="{C41AEF5E-67E2-4B59-AFF1-60C1AF243633}" type="presOf" srcId="{AFF4A760-F181-4365-BD39-B2462A3535D0}" destId="{D0AEA362-8406-4177-9919-B0F670E60C07}" srcOrd="0" destOrd="0" presId="urn:microsoft.com/office/officeart/2005/8/layout/vProcess5"/>
    <dgm:cxn modelId="{D06713E1-E993-4DEA-B206-C97D7B85F2EC}" srcId="{BEDD64E7-BED9-45C2-9A36-B6767692DFCF}" destId="{30BF2354-562C-474A-BA3E-EAE8CA89B98C}" srcOrd="0" destOrd="0" parTransId="{FE69C043-CEDB-4FF6-9C73-C5EE21BE6B2E}" sibTransId="{AFF4A760-F181-4365-BD39-B2462A3535D0}"/>
    <dgm:cxn modelId="{59F963E3-D2B4-4504-AD03-763033E06692}" type="presOf" srcId="{30BF2354-562C-474A-BA3E-EAE8CA89B98C}" destId="{3825D24A-E897-40F6-B5A8-C4B63AC5D871}" srcOrd="0" destOrd="0" presId="urn:microsoft.com/office/officeart/2005/8/layout/vProcess5"/>
    <dgm:cxn modelId="{6B0ADF9D-B7D8-4A39-8FDC-E7E8B2E4B631}" type="presOf" srcId="{30BF2354-562C-474A-BA3E-EAE8CA89B98C}" destId="{74DBF539-49D0-4ACA-98A9-7DF7933DDB2B}" srcOrd="1" destOrd="0" presId="urn:microsoft.com/office/officeart/2005/8/layout/vProcess5"/>
    <dgm:cxn modelId="{61485317-B28C-46B0-9E3F-E2F86B09B290}" type="presOf" srcId="{617DA948-7ED7-4245-9BA0-08E8AA80361E}" destId="{D126AE65-4B1B-4A95-A156-6E1EF38C75EB}" srcOrd="1" destOrd="0" presId="urn:microsoft.com/office/officeart/2005/8/layout/vProcess5"/>
    <dgm:cxn modelId="{FEFB73A9-B98C-47C1-A008-2CBB2BE81E79}" type="presOf" srcId="{617DA948-7ED7-4245-9BA0-08E8AA80361E}" destId="{95192DAA-5E30-4C9C-AD04-15A1DCAE3756}" srcOrd="0" destOrd="0" presId="urn:microsoft.com/office/officeart/2005/8/layout/vProcess5"/>
    <dgm:cxn modelId="{9233744C-62B8-419B-BBFA-69EE001F6F44}" srcId="{BEDD64E7-BED9-45C2-9A36-B6767692DFCF}" destId="{617DA948-7ED7-4245-9BA0-08E8AA80361E}" srcOrd="1" destOrd="0" parTransId="{32FAE11D-1C09-427D-85CB-9F222675C324}" sibTransId="{041EC476-6E88-49AB-AA16-FCA95627E0E5}"/>
    <dgm:cxn modelId="{D5C0620C-92BC-414B-BCD1-7AE93DA723CF}" type="presOf" srcId="{BEDD64E7-BED9-45C2-9A36-B6767692DFCF}" destId="{29F2E1D0-8DA6-45F3-ABEC-E077008965C8}" srcOrd="0" destOrd="0" presId="urn:microsoft.com/office/officeart/2005/8/layout/vProcess5"/>
    <dgm:cxn modelId="{47B4FA4B-7053-4739-993C-E17F057669B8}" type="presParOf" srcId="{29F2E1D0-8DA6-45F3-ABEC-E077008965C8}" destId="{C74DB28C-BAC0-40F9-9F0E-1C35625F4441}" srcOrd="0" destOrd="0" presId="urn:microsoft.com/office/officeart/2005/8/layout/vProcess5"/>
    <dgm:cxn modelId="{BE7660B9-B272-498F-90E2-FEAF04675B25}" type="presParOf" srcId="{29F2E1D0-8DA6-45F3-ABEC-E077008965C8}" destId="{3825D24A-E897-40F6-B5A8-C4B63AC5D871}" srcOrd="1" destOrd="0" presId="urn:microsoft.com/office/officeart/2005/8/layout/vProcess5"/>
    <dgm:cxn modelId="{70671795-BE3F-4220-830F-A8DB994EC81A}" type="presParOf" srcId="{29F2E1D0-8DA6-45F3-ABEC-E077008965C8}" destId="{95192DAA-5E30-4C9C-AD04-15A1DCAE3756}" srcOrd="2" destOrd="0" presId="urn:microsoft.com/office/officeart/2005/8/layout/vProcess5"/>
    <dgm:cxn modelId="{BBA0C71C-74C0-4DB2-AB2E-EA38CC84FA1B}" type="presParOf" srcId="{29F2E1D0-8DA6-45F3-ABEC-E077008965C8}" destId="{D0AEA362-8406-4177-9919-B0F670E60C07}" srcOrd="3" destOrd="0" presId="urn:microsoft.com/office/officeart/2005/8/layout/vProcess5"/>
    <dgm:cxn modelId="{BC29A698-CBFC-4F57-8F54-87DBD4340748}" type="presParOf" srcId="{29F2E1D0-8DA6-45F3-ABEC-E077008965C8}" destId="{74DBF539-49D0-4ACA-98A9-7DF7933DDB2B}" srcOrd="4" destOrd="0" presId="urn:microsoft.com/office/officeart/2005/8/layout/vProcess5"/>
    <dgm:cxn modelId="{75FEA8C4-11B8-4888-B062-1BEC39D68F67}" type="presParOf" srcId="{29F2E1D0-8DA6-45F3-ABEC-E077008965C8}" destId="{D126AE65-4B1B-4A95-A156-6E1EF38C75EB}"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4B4B4F-3CF7-4FEE-B13E-6CE165DD42BE}"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70F4238E-4807-4FC2-A6C0-F6505FA6B03A}">
      <dgm:prSet/>
      <dgm:spPr/>
      <dgm:t>
        <a:bodyPr/>
        <a:lstStyle/>
        <a:p>
          <a:r>
            <a:rPr lang="ar-BH" b="0" i="0"/>
            <a:t>1. رفض الواقع</a:t>
          </a:r>
          <a:endParaRPr lang="en-US"/>
        </a:p>
      </dgm:t>
    </dgm:pt>
    <dgm:pt modelId="{854D8AC2-8FCA-4319-9CBF-0CE364699CFC}" type="parTrans" cxnId="{6FCF1811-D5DC-4D14-B16E-8667F77B1ACC}">
      <dgm:prSet/>
      <dgm:spPr/>
      <dgm:t>
        <a:bodyPr/>
        <a:lstStyle/>
        <a:p>
          <a:endParaRPr lang="en-US"/>
        </a:p>
      </dgm:t>
    </dgm:pt>
    <dgm:pt modelId="{3E06E2BF-E27A-405E-8093-4CA204F98001}" type="sibTrans" cxnId="{6FCF1811-D5DC-4D14-B16E-8667F77B1ACC}">
      <dgm:prSet/>
      <dgm:spPr/>
      <dgm:t>
        <a:bodyPr/>
        <a:lstStyle/>
        <a:p>
          <a:endParaRPr lang="en-US"/>
        </a:p>
      </dgm:t>
    </dgm:pt>
    <dgm:pt modelId="{F91F9FB2-AF11-4A44-8C93-4ACA6A4E4B33}">
      <dgm:prSet/>
      <dgm:spPr/>
      <dgm:t>
        <a:bodyPr/>
        <a:lstStyle/>
        <a:p>
          <a:r>
            <a:rPr lang="ar-BH" b="0" i="0"/>
            <a:t>2.  ينابيع الحياة الأولى ؛ حنان الأم، حياة خالية من المسؤولية.</a:t>
          </a:r>
          <a:endParaRPr lang="en-US"/>
        </a:p>
      </dgm:t>
    </dgm:pt>
    <dgm:pt modelId="{947C6FCF-A575-459D-AEA9-B78B7212417C}" type="parTrans" cxnId="{D999C763-C58B-4769-B216-98335719298F}">
      <dgm:prSet/>
      <dgm:spPr/>
      <dgm:t>
        <a:bodyPr/>
        <a:lstStyle/>
        <a:p>
          <a:endParaRPr lang="en-US"/>
        </a:p>
      </dgm:t>
    </dgm:pt>
    <dgm:pt modelId="{273ECADE-6965-4616-9953-41FE5829EF9C}" type="sibTrans" cxnId="{D999C763-C58B-4769-B216-98335719298F}">
      <dgm:prSet/>
      <dgm:spPr/>
      <dgm:t>
        <a:bodyPr/>
        <a:lstStyle/>
        <a:p>
          <a:endParaRPr lang="en-US"/>
        </a:p>
      </dgm:t>
    </dgm:pt>
    <dgm:pt modelId="{5D740856-8D4F-489E-8DBD-DF57517C80F6}">
      <dgm:prSet/>
      <dgm:spPr/>
      <dgm:t>
        <a:bodyPr/>
        <a:lstStyle/>
        <a:p>
          <a:r>
            <a:rPr lang="ar-BH" b="0" i="0"/>
            <a:t>3. الرغبة في التنقل عبر الأزمنة</a:t>
          </a:r>
          <a:endParaRPr lang="en-US"/>
        </a:p>
      </dgm:t>
    </dgm:pt>
    <dgm:pt modelId="{C9966822-F00D-416D-937A-ABAA016BB690}" type="parTrans" cxnId="{84EE957D-9697-497E-9568-2F852BD90D0A}">
      <dgm:prSet/>
      <dgm:spPr/>
      <dgm:t>
        <a:bodyPr/>
        <a:lstStyle/>
        <a:p>
          <a:endParaRPr lang="en-US"/>
        </a:p>
      </dgm:t>
    </dgm:pt>
    <dgm:pt modelId="{3A634A87-8694-4CF4-9E1E-C4BFA07DD927}" type="sibTrans" cxnId="{84EE957D-9697-497E-9568-2F852BD90D0A}">
      <dgm:prSet/>
      <dgm:spPr/>
      <dgm:t>
        <a:bodyPr/>
        <a:lstStyle/>
        <a:p>
          <a:endParaRPr lang="en-US"/>
        </a:p>
      </dgm:t>
    </dgm:pt>
    <dgm:pt modelId="{2C8A1C11-A225-47E6-AC14-1E64000333A2}">
      <dgm:prSet/>
      <dgm:spPr/>
      <dgm:t>
        <a:bodyPr/>
        <a:lstStyle/>
        <a:p>
          <a:r>
            <a:rPr lang="ar-BH" b="0" i="0"/>
            <a:t>4. الخوف من مرور الزمن السريع</a:t>
          </a:r>
          <a:endParaRPr lang="en-US"/>
        </a:p>
      </dgm:t>
    </dgm:pt>
    <dgm:pt modelId="{695AD11B-7A91-418F-8990-2D3BBE29F22B}" type="parTrans" cxnId="{C8B5644F-5E3D-49EB-86E3-BBE55619912E}">
      <dgm:prSet/>
      <dgm:spPr/>
      <dgm:t>
        <a:bodyPr/>
        <a:lstStyle/>
        <a:p>
          <a:endParaRPr lang="en-US"/>
        </a:p>
      </dgm:t>
    </dgm:pt>
    <dgm:pt modelId="{492778D6-E26C-4732-8A43-E320A9B40316}" type="sibTrans" cxnId="{C8B5644F-5E3D-49EB-86E3-BBE55619912E}">
      <dgm:prSet/>
      <dgm:spPr/>
      <dgm:t>
        <a:bodyPr/>
        <a:lstStyle/>
        <a:p>
          <a:endParaRPr lang="en-US"/>
        </a:p>
      </dgm:t>
    </dgm:pt>
    <dgm:pt modelId="{668A2CE1-787A-4213-987B-1103FA9AFB43}">
      <dgm:prSet/>
      <dgm:spPr/>
      <dgm:t>
        <a:bodyPr/>
        <a:lstStyle/>
        <a:p>
          <a:r>
            <a:rPr lang="ar-BH" b="0" i="0"/>
            <a:t>5. الأصدقاء و الأماكن</a:t>
          </a:r>
          <a:endParaRPr lang="en-US"/>
        </a:p>
      </dgm:t>
    </dgm:pt>
    <dgm:pt modelId="{9A57B5B3-F841-4D5C-BBF4-83131FAF7183}" type="parTrans" cxnId="{40596BB2-5C52-40B0-9A7C-D4248580BF95}">
      <dgm:prSet/>
      <dgm:spPr/>
      <dgm:t>
        <a:bodyPr/>
        <a:lstStyle/>
        <a:p>
          <a:endParaRPr lang="en-US"/>
        </a:p>
      </dgm:t>
    </dgm:pt>
    <dgm:pt modelId="{6E5D6646-BDC4-4ED8-91A7-0876F5D5A6BF}" type="sibTrans" cxnId="{40596BB2-5C52-40B0-9A7C-D4248580BF95}">
      <dgm:prSet/>
      <dgm:spPr/>
      <dgm:t>
        <a:bodyPr/>
        <a:lstStyle/>
        <a:p>
          <a:endParaRPr lang="en-US"/>
        </a:p>
      </dgm:t>
    </dgm:pt>
    <dgm:pt modelId="{ACFDF50F-A55A-4552-88FD-C3087B9CECD3}" type="pres">
      <dgm:prSet presAssocID="{3C4B4B4F-3CF7-4FEE-B13E-6CE165DD42BE}" presName="outerComposite" presStyleCnt="0">
        <dgm:presLayoutVars>
          <dgm:chMax val="5"/>
          <dgm:dir/>
          <dgm:resizeHandles val="exact"/>
        </dgm:presLayoutVars>
      </dgm:prSet>
      <dgm:spPr/>
      <dgm:t>
        <a:bodyPr/>
        <a:lstStyle/>
        <a:p>
          <a:endParaRPr lang="en-US"/>
        </a:p>
      </dgm:t>
    </dgm:pt>
    <dgm:pt modelId="{77F9EECD-3931-4D41-BC47-C4BF3C19ED65}" type="pres">
      <dgm:prSet presAssocID="{3C4B4B4F-3CF7-4FEE-B13E-6CE165DD42BE}" presName="dummyMaxCanvas" presStyleCnt="0">
        <dgm:presLayoutVars/>
      </dgm:prSet>
      <dgm:spPr/>
    </dgm:pt>
    <dgm:pt modelId="{7B3A5041-EB95-42EC-A047-250F50345A86}" type="pres">
      <dgm:prSet presAssocID="{3C4B4B4F-3CF7-4FEE-B13E-6CE165DD42BE}" presName="FiveNodes_1" presStyleLbl="node1" presStyleIdx="0" presStyleCnt="5">
        <dgm:presLayoutVars>
          <dgm:bulletEnabled val="1"/>
        </dgm:presLayoutVars>
      </dgm:prSet>
      <dgm:spPr/>
      <dgm:t>
        <a:bodyPr/>
        <a:lstStyle/>
        <a:p>
          <a:endParaRPr lang="en-US"/>
        </a:p>
      </dgm:t>
    </dgm:pt>
    <dgm:pt modelId="{6A0D4D5F-C63B-42FC-886F-65F9A3CF88C3}" type="pres">
      <dgm:prSet presAssocID="{3C4B4B4F-3CF7-4FEE-B13E-6CE165DD42BE}" presName="FiveNodes_2" presStyleLbl="node1" presStyleIdx="1" presStyleCnt="5">
        <dgm:presLayoutVars>
          <dgm:bulletEnabled val="1"/>
        </dgm:presLayoutVars>
      </dgm:prSet>
      <dgm:spPr/>
      <dgm:t>
        <a:bodyPr/>
        <a:lstStyle/>
        <a:p>
          <a:endParaRPr lang="en-US"/>
        </a:p>
      </dgm:t>
    </dgm:pt>
    <dgm:pt modelId="{2979AB02-D75E-4209-B875-6E6C7228E898}" type="pres">
      <dgm:prSet presAssocID="{3C4B4B4F-3CF7-4FEE-B13E-6CE165DD42BE}" presName="FiveNodes_3" presStyleLbl="node1" presStyleIdx="2" presStyleCnt="5">
        <dgm:presLayoutVars>
          <dgm:bulletEnabled val="1"/>
        </dgm:presLayoutVars>
      </dgm:prSet>
      <dgm:spPr/>
      <dgm:t>
        <a:bodyPr/>
        <a:lstStyle/>
        <a:p>
          <a:endParaRPr lang="en-US"/>
        </a:p>
      </dgm:t>
    </dgm:pt>
    <dgm:pt modelId="{DE40ED30-DD04-4DA3-8255-70BD5D894203}" type="pres">
      <dgm:prSet presAssocID="{3C4B4B4F-3CF7-4FEE-B13E-6CE165DD42BE}" presName="FiveNodes_4" presStyleLbl="node1" presStyleIdx="3" presStyleCnt="5">
        <dgm:presLayoutVars>
          <dgm:bulletEnabled val="1"/>
        </dgm:presLayoutVars>
      </dgm:prSet>
      <dgm:spPr/>
      <dgm:t>
        <a:bodyPr/>
        <a:lstStyle/>
        <a:p>
          <a:endParaRPr lang="en-US"/>
        </a:p>
      </dgm:t>
    </dgm:pt>
    <dgm:pt modelId="{6DDEA6AD-5A02-4B85-8419-1C82DD2A1F54}" type="pres">
      <dgm:prSet presAssocID="{3C4B4B4F-3CF7-4FEE-B13E-6CE165DD42BE}" presName="FiveNodes_5" presStyleLbl="node1" presStyleIdx="4" presStyleCnt="5">
        <dgm:presLayoutVars>
          <dgm:bulletEnabled val="1"/>
        </dgm:presLayoutVars>
      </dgm:prSet>
      <dgm:spPr/>
      <dgm:t>
        <a:bodyPr/>
        <a:lstStyle/>
        <a:p>
          <a:endParaRPr lang="en-US"/>
        </a:p>
      </dgm:t>
    </dgm:pt>
    <dgm:pt modelId="{F0CD0717-6792-44FA-9FE8-87A5AF1C29FA}" type="pres">
      <dgm:prSet presAssocID="{3C4B4B4F-3CF7-4FEE-B13E-6CE165DD42BE}" presName="FiveConn_1-2" presStyleLbl="fgAccFollowNode1" presStyleIdx="0" presStyleCnt="4">
        <dgm:presLayoutVars>
          <dgm:bulletEnabled val="1"/>
        </dgm:presLayoutVars>
      </dgm:prSet>
      <dgm:spPr/>
      <dgm:t>
        <a:bodyPr/>
        <a:lstStyle/>
        <a:p>
          <a:endParaRPr lang="en-US"/>
        </a:p>
      </dgm:t>
    </dgm:pt>
    <dgm:pt modelId="{19FCBD3B-856E-4C44-A607-607BC7313413}" type="pres">
      <dgm:prSet presAssocID="{3C4B4B4F-3CF7-4FEE-B13E-6CE165DD42BE}" presName="FiveConn_2-3" presStyleLbl="fgAccFollowNode1" presStyleIdx="1" presStyleCnt="4">
        <dgm:presLayoutVars>
          <dgm:bulletEnabled val="1"/>
        </dgm:presLayoutVars>
      </dgm:prSet>
      <dgm:spPr/>
      <dgm:t>
        <a:bodyPr/>
        <a:lstStyle/>
        <a:p>
          <a:endParaRPr lang="en-US"/>
        </a:p>
      </dgm:t>
    </dgm:pt>
    <dgm:pt modelId="{E28B87CA-C751-40CC-9592-2B77323B40BA}" type="pres">
      <dgm:prSet presAssocID="{3C4B4B4F-3CF7-4FEE-B13E-6CE165DD42BE}" presName="FiveConn_3-4" presStyleLbl="fgAccFollowNode1" presStyleIdx="2" presStyleCnt="4">
        <dgm:presLayoutVars>
          <dgm:bulletEnabled val="1"/>
        </dgm:presLayoutVars>
      </dgm:prSet>
      <dgm:spPr/>
      <dgm:t>
        <a:bodyPr/>
        <a:lstStyle/>
        <a:p>
          <a:endParaRPr lang="en-US"/>
        </a:p>
      </dgm:t>
    </dgm:pt>
    <dgm:pt modelId="{3F728224-B291-4029-8453-63A1EA1000CB}" type="pres">
      <dgm:prSet presAssocID="{3C4B4B4F-3CF7-4FEE-B13E-6CE165DD42BE}" presName="FiveConn_4-5" presStyleLbl="fgAccFollowNode1" presStyleIdx="3" presStyleCnt="4">
        <dgm:presLayoutVars>
          <dgm:bulletEnabled val="1"/>
        </dgm:presLayoutVars>
      </dgm:prSet>
      <dgm:spPr/>
      <dgm:t>
        <a:bodyPr/>
        <a:lstStyle/>
        <a:p>
          <a:endParaRPr lang="en-US"/>
        </a:p>
      </dgm:t>
    </dgm:pt>
    <dgm:pt modelId="{B66EFEF3-B911-4976-B27B-5B0006636A64}" type="pres">
      <dgm:prSet presAssocID="{3C4B4B4F-3CF7-4FEE-B13E-6CE165DD42BE}" presName="FiveNodes_1_text" presStyleLbl="node1" presStyleIdx="4" presStyleCnt="5">
        <dgm:presLayoutVars>
          <dgm:bulletEnabled val="1"/>
        </dgm:presLayoutVars>
      </dgm:prSet>
      <dgm:spPr/>
      <dgm:t>
        <a:bodyPr/>
        <a:lstStyle/>
        <a:p>
          <a:endParaRPr lang="en-US"/>
        </a:p>
      </dgm:t>
    </dgm:pt>
    <dgm:pt modelId="{CFB09180-7F3F-4060-8AF4-2A21E681551D}" type="pres">
      <dgm:prSet presAssocID="{3C4B4B4F-3CF7-4FEE-B13E-6CE165DD42BE}" presName="FiveNodes_2_text" presStyleLbl="node1" presStyleIdx="4" presStyleCnt="5">
        <dgm:presLayoutVars>
          <dgm:bulletEnabled val="1"/>
        </dgm:presLayoutVars>
      </dgm:prSet>
      <dgm:spPr/>
      <dgm:t>
        <a:bodyPr/>
        <a:lstStyle/>
        <a:p>
          <a:endParaRPr lang="en-US"/>
        </a:p>
      </dgm:t>
    </dgm:pt>
    <dgm:pt modelId="{61D77B8E-5138-411D-A7D2-4D99033CE7C0}" type="pres">
      <dgm:prSet presAssocID="{3C4B4B4F-3CF7-4FEE-B13E-6CE165DD42BE}" presName="FiveNodes_3_text" presStyleLbl="node1" presStyleIdx="4" presStyleCnt="5">
        <dgm:presLayoutVars>
          <dgm:bulletEnabled val="1"/>
        </dgm:presLayoutVars>
      </dgm:prSet>
      <dgm:spPr/>
      <dgm:t>
        <a:bodyPr/>
        <a:lstStyle/>
        <a:p>
          <a:endParaRPr lang="en-US"/>
        </a:p>
      </dgm:t>
    </dgm:pt>
    <dgm:pt modelId="{A3CA2E09-7487-49D4-B0ED-3FE357F10631}" type="pres">
      <dgm:prSet presAssocID="{3C4B4B4F-3CF7-4FEE-B13E-6CE165DD42BE}" presName="FiveNodes_4_text" presStyleLbl="node1" presStyleIdx="4" presStyleCnt="5">
        <dgm:presLayoutVars>
          <dgm:bulletEnabled val="1"/>
        </dgm:presLayoutVars>
      </dgm:prSet>
      <dgm:spPr/>
      <dgm:t>
        <a:bodyPr/>
        <a:lstStyle/>
        <a:p>
          <a:endParaRPr lang="en-US"/>
        </a:p>
      </dgm:t>
    </dgm:pt>
    <dgm:pt modelId="{5871FC8F-3E91-432D-B0F2-1D6A49467FFD}" type="pres">
      <dgm:prSet presAssocID="{3C4B4B4F-3CF7-4FEE-B13E-6CE165DD42BE}" presName="FiveNodes_5_text" presStyleLbl="node1" presStyleIdx="4" presStyleCnt="5">
        <dgm:presLayoutVars>
          <dgm:bulletEnabled val="1"/>
        </dgm:presLayoutVars>
      </dgm:prSet>
      <dgm:spPr/>
      <dgm:t>
        <a:bodyPr/>
        <a:lstStyle/>
        <a:p>
          <a:endParaRPr lang="en-US"/>
        </a:p>
      </dgm:t>
    </dgm:pt>
  </dgm:ptLst>
  <dgm:cxnLst>
    <dgm:cxn modelId="{C6F5F94A-0477-431F-B6E8-D914FA0A7A13}" type="presOf" srcId="{70F4238E-4807-4FC2-A6C0-F6505FA6B03A}" destId="{7B3A5041-EB95-42EC-A047-250F50345A86}" srcOrd="0" destOrd="0" presId="urn:microsoft.com/office/officeart/2005/8/layout/vProcess5"/>
    <dgm:cxn modelId="{05D6FAF9-DCC0-4E17-B103-FFFF16EF4BE6}" type="presOf" srcId="{273ECADE-6965-4616-9953-41FE5829EF9C}" destId="{19FCBD3B-856E-4C44-A607-607BC7313413}" srcOrd="0" destOrd="0" presId="urn:microsoft.com/office/officeart/2005/8/layout/vProcess5"/>
    <dgm:cxn modelId="{DBE43E9B-5B65-4426-8B47-30C014286227}" type="presOf" srcId="{5D740856-8D4F-489E-8DBD-DF57517C80F6}" destId="{2979AB02-D75E-4209-B875-6E6C7228E898}" srcOrd="0" destOrd="0" presId="urn:microsoft.com/office/officeart/2005/8/layout/vProcess5"/>
    <dgm:cxn modelId="{3708A56A-5561-4AF5-971C-E760D67C148F}" type="presOf" srcId="{492778D6-E26C-4732-8A43-E320A9B40316}" destId="{3F728224-B291-4029-8453-63A1EA1000CB}" srcOrd="0" destOrd="0" presId="urn:microsoft.com/office/officeart/2005/8/layout/vProcess5"/>
    <dgm:cxn modelId="{14420AE8-0B2E-433D-9C80-BD12F6649CC9}" type="presOf" srcId="{3C4B4B4F-3CF7-4FEE-B13E-6CE165DD42BE}" destId="{ACFDF50F-A55A-4552-88FD-C3087B9CECD3}" srcOrd="0" destOrd="0" presId="urn:microsoft.com/office/officeart/2005/8/layout/vProcess5"/>
    <dgm:cxn modelId="{49FFE6AF-94E1-4FCF-84E4-8BB8F3A9F630}" type="presOf" srcId="{3A634A87-8694-4CF4-9E1E-C4BFA07DD927}" destId="{E28B87CA-C751-40CC-9592-2B77323B40BA}" srcOrd="0" destOrd="0" presId="urn:microsoft.com/office/officeart/2005/8/layout/vProcess5"/>
    <dgm:cxn modelId="{40596BB2-5C52-40B0-9A7C-D4248580BF95}" srcId="{3C4B4B4F-3CF7-4FEE-B13E-6CE165DD42BE}" destId="{668A2CE1-787A-4213-987B-1103FA9AFB43}" srcOrd="4" destOrd="0" parTransId="{9A57B5B3-F841-4D5C-BBF4-83131FAF7183}" sibTransId="{6E5D6646-BDC4-4ED8-91A7-0876F5D5A6BF}"/>
    <dgm:cxn modelId="{84EE957D-9697-497E-9568-2F852BD90D0A}" srcId="{3C4B4B4F-3CF7-4FEE-B13E-6CE165DD42BE}" destId="{5D740856-8D4F-489E-8DBD-DF57517C80F6}" srcOrd="2" destOrd="0" parTransId="{C9966822-F00D-416D-937A-ABAA016BB690}" sibTransId="{3A634A87-8694-4CF4-9E1E-C4BFA07DD927}"/>
    <dgm:cxn modelId="{4FA2A525-ADB6-4D77-8628-3613CC7F92E4}" type="presOf" srcId="{3E06E2BF-E27A-405E-8093-4CA204F98001}" destId="{F0CD0717-6792-44FA-9FE8-87A5AF1C29FA}" srcOrd="0" destOrd="0" presId="urn:microsoft.com/office/officeart/2005/8/layout/vProcess5"/>
    <dgm:cxn modelId="{DE267E33-EBE9-4AB8-BF36-872AC29A0B20}" type="presOf" srcId="{5D740856-8D4F-489E-8DBD-DF57517C80F6}" destId="{61D77B8E-5138-411D-A7D2-4D99033CE7C0}" srcOrd="1" destOrd="0" presId="urn:microsoft.com/office/officeart/2005/8/layout/vProcess5"/>
    <dgm:cxn modelId="{6D2057A9-0057-4631-8733-DB61CF21E8CA}" type="presOf" srcId="{70F4238E-4807-4FC2-A6C0-F6505FA6B03A}" destId="{B66EFEF3-B911-4976-B27B-5B0006636A64}" srcOrd="1" destOrd="0" presId="urn:microsoft.com/office/officeart/2005/8/layout/vProcess5"/>
    <dgm:cxn modelId="{D8B85E03-0FDF-498D-9528-2413CEAA1EE0}" type="presOf" srcId="{F91F9FB2-AF11-4A44-8C93-4ACA6A4E4B33}" destId="{6A0D4D5F-C63B-42FC-886F-65F9A3CF88C3}" srcOrd="0" destOrd="0" presId="urn:microsoft.com/office/officeart/2005/8/layout/vProcess5"/>
    <dgm:cxn modelId="{5B617DBF-6F29-4E3A-9ABA-AF34FDC9D9D5}" type="presOf" srcId="{2C8A1C11-A225-47E6-AC14-1E64000333A2}" destId="{A3CA2E09-7487-49D4-B0ED-3FE357F10631}" srcOrd="1" destOrd="0" presId="urn:microsoft.com/office/officeart/2005/8/layout/vProcess5"/>
    <dgm:cxn modelId="{EE6C8A12-2152-45AB-83FA-46C705770978}" type="presOf" srcId="{668A2CE1-787A-4213-987B-1103FA9AFB43}" destId="{5871FC8F-3E91-432D-B0F2-1D6A49467FFD}" srcOrd="1" destOrd="0" presId="urn:microsoft.com/office/officeart/2005/8/layout/vProcess5"/>
    <dgm:cxn modelId="{62F3874A-288C-4A99-9F6E-BDB5A99508F6}" type="presOf" srcId="{2C8A1C11-A225-47E6-AC14-1E64000333A2}" destId="{DE40ED30-DD04-4DA3-8255-70BD5D894203}" srcOrd="0" destOrd="0" presId="urn:microsoft.com/office/officeart/2005/8/layout/vProcess5"/>
    <dgm:cxn modelId="{C8B5644F-5E3D-49EB-86E3-BBE55619912E}" srcId="{3C4B4B4F-3CF7-4FEE-B13E-6CE165DD42BE}" destId="{2C8A1C11-A225-47E6-AC14-1E64000333A2}" srcOrd="3" destOrd="0" parTransId="{695AD11B-7A91-418F-8990-2D3BBE29F22B}" sibTransId="{492778D6-E26C-4732-8A43-E320A9B40316}"/>
    <dgm:cxn modelId="{7B1755EE-3741-4D49-9B98-05D61044450F}" type="presOf" srcId="{668A2CE1-787A-4213-987B-1103FA9AFB43}" destId="{6DDEA6AD-5A02-4B85-8419-1C82DD2A1F54}" srcOrd="0" destOrd="0" presId="urn:microsoft.com/office/officeart/2005/8/layout/vProcess5"/>
    <dgm:cxn modelId="{6FCF1811-D5DC-4D14-B16E-8667F77B1ACC}" srcId="{3C4B4B4F-3CF7-4FEE-B13E-6CE165DD42BE}" destId="{70F4238E-4807-4FC2-A6C0-F6505FA6B03A}" srcOrd="0" destOrd="0" parTransId="{854D8AC2-8FCA-4319-9CBF-0CE364699CFC}" sibTransId="{3E06E2BF-E27A-405E-8093-4CA204F98001}"/>
    <dgm:cxn modelId="{D999C763-C58B-4769-B216-98335719298F}" srcId="{3C4B4B4F-3CF7-4FEE-B13E-6CE165DD42BE}" destId="{F91F9FB2-AF11-4A44-8C93-4ACA6A4E4B33}" srcOrd="1" destOrd="0" parTransId="{947C6FCF-A575-459D-AEA9-B78B7212417C}" sibTransId="{273ECADE-6965-4616-9953-41FE5829EF9C}"/>
    <dgm:cxn modelId="{CD25253C-AC1A-437D-A3B8-AD7F92FDCECA}" type="presOf" srcId="{F91F9FB2-AF11-4A44-8C93-4ACA6A4E4B33}" destId="{CFB09180-7F3F-4060-8AF4-2A21E681551D}" srcOrd="1" destOrd="0" presId="urn:microsoft.com/office/officeart/2005/8/layout/vProcess5"/>
    <dgm:cxn modelId="{4C6B1EB8-4A7F-4C87-B6CD-AE261C2886F9}" type="presParOf" srcId="{ACFDF50F-A55A-4552-88FD-C3087B9CECD3}" destId="{77F9EECD-3931-4D41-BC47-C4BF3C19ED65}" srcOrd="0" destOrd="0" presId="urn:microsoft.com/office/officeart/2005/8/layout/vProcess5"/>
    <dgm:cxn modelId="{AF7CDF25-B3B1-4FFE-A644-978B059FA52E}" type="presParOf" srcId="{ACFDF50F-A55A-4552-88FD-C3087B9CECD3}" destId="{7B3A5041-EB95-42EC-A047-250F50345A86}" srcOrd="1" destOrd="0" presId="urn:microsoft.com/office/officeart/2005/8/layout/vProcess5"/>
    <dgm:cxn modelId="{6C31C662-F9C2-41F4-B916-4D22FB6899B5}" type="presParOf" srcId="{ACFDF50F-A55A-4552-88FD-C3087B9CECD3}" destId="{6A0D4D5F-C63B-42FC-886F-65F9A3CF88C3}" srcOrd="2" destOrd="0" presId="urn:microsoft.com/office/officeart/2005/8/layout/vProcess5"/>
    <dgm:cxn modelId="{59C86D77-95A8-4610-B8F7-0F601D4504D2}" type="presParOf" srcId="{ACFDF50F-A55A-4552-88FD-C3087B9CECD3}" destId="{2979AB02-D75E-4209-B875-6E6C7228E898}" srcOrd="3" destOrd="0" presId="urn:microsoft.com/office/officeart/2005/8/layout/vProcess5"/>
    <dgm:cxn modelId="{B99C8054-9164-478D-AA51-D68DDB77058B}" type="presParOf" srcId="{ACFDF50F-A55A-4552-88FD-C3087B9CECD3}" destId="{DE40ED30-DD04-4DA3-8255-70BD5D894203}" srcOrd="4" destOrd="0" presId="urn:microsoft.com/office/officeart/2005/8/layout/vProcess5"/>
    <dgm:cxn modelId="{93D4AAC4-B029-4807-8D22-1E9734CA827A}" type="presParOf" srcId="{ACFDF50F-A55A-4552-88FD-C3087B9CECD3}" destId="{6DDEA6AD-5A02-4B85-8419-1C82DD2A1F54}" srcOrd="5" destOrd="0" presId="urn:microsoft.com/office/officeart/2005/8/layout/vProcess5"/>
    <dgm:cxn modelId="{B42CC0D1-41F1-45AB-8C5E-FCB54DE943B3}" type="presParOf" srcId="{ACFDF50F-A55A-4552-88FD-C3087B9CECD3}" destId="{F0CD0717-6792-44FA-9FE8-87A5AF1C29FA}" srcOrd="6" destOrd="0" presId="urn:microsoft.com/office/officeart/2005/8/layout/vProcess5"/>
    <dgm:cxn modelId="{F75474B7-0EC6-4340-986B-BFC2E31B7110}" type="presParOf" srcId="{ACFDF50F-A55A-4552-88FD-C3087B9CECD3}" destId="{19FCBD3B-856E-4C44-A607-607BC7313413}" srcOrd="7" destOrd="0" presId="urn:microsoft.com/office/officeart/2005/8/layout/vProcess5"/>
    <dgm:cxn modelId="{833CF721-16E3-4123-AE9F-A0B883A35532}" type="presParOf" srcId="{ACFDF50F-A55A-4552-88FD-C3087B9CECD3}" destId="{E28B87CA-C751-40CC-9592-2B77323B40BA}" srcOrd="8" destOrd="0" presId="urn:microsoft.com/office/officeart/2005/8/layout/vProcess5"/>
    <dgm:cxn modelId="{F04DE331-63F6-4774-BFD7-AAA9064322EE}" type="presParOf" srcId="{ACFDF50F-A55A-4552-88FD-C3087B9CECD3}" destId="{3F728224-B291-4029-8453-63A1EA1000CB}" srcOrd="9" destOrd="0" presId="urn:microsoft.com/office/officeart/2005/8/layout/vProcess5"/>
    <dgm:cxn modelId="{C372A034-9FBE-4D73-946C-D54C9DB19A9B}" type="presParOf" srcId="{ACFDF50F-A55A-4552-88FD-C3087B9CECD3}" destId="{B66EFEF3-B911-4976-B27B-5B0006636A64}" srcOrd="10" destOrd="0" presId="urn:microsoft.com/office/officeart/2005/8/layout/vProcess5"/>
    <dgm:cxn modelId="{5ECCB6AE-EA97-427B-9A88-D55943644301}" type="presParOf" srcId="{ACFDF50F-A55A-4552-88FD-C3087B9CECD3}" destId="{CFB09180-7F3F-4060-8AF4-2A21E681551D}" srcOrd="11" destOrd="0" presId="urn:microsoft.com/office/officeart/2005/8/layout/vProcess5"/>
    <dgm:cxn modelId="{B61E3444-EF96-4060-BDDE-39F874A5B9CC}" type="presParOf" srcId="{ACFDF50F-A55A-4552-88FD-C3087B9CECD3}" destId="{61D77B8E-5138-411D-A7D2-4D99033CE7C0}" srcOrd="12" destOrd="0" presId="urn:microsoft.com/office/officeart/2005/8/layout/vProcess5"/>
    <dgm:cxn modelId="{FCF3C095-07CD-4650-B3EF-229089C01960}" type="presParOf" srcId="{ACFDF50F-A55A-4552-88FD-C3087B9CECD3}" destId="{A3CA2E09-7487-49D4-B0ED-3FE357F10631}" srcOrd="13" destOrd="0" presId="urn:microsoft.com/office/officeart/2005/8/layout/vProcess5"/>
    <dgm:cxn modelId="{973A412E-17AE-4E10-ACD2-9FC6CEC618CA}" type="presParOf" srcId="{ACFDF50F-A55A-4552-88FD-C3087B9CECD3}" destId="{5871FC8F-3E91-432D-B0F2-1D6A49467FF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E28D38-AB35-498F-806D-118F1ABD1B2A}"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E33CEBBC-17B3-4544-9F9E-780BC407AF0A}">
      <dgm:prSet/>
      <dgm:spPr/>
      <dgm:t>
        <a:bodyPr/>
        <a:lstStyle/>
        <a:p>
          <a:r>
            <a:rPr lang="ar-BH"/>
            <a:t>مهمة معرفية، </a:t>
          </a:r>
          <a:endParaRPr lang="en-US"/>
        </a:p>
      </dgm:t>
    </dgm:pt>
    <dgm:pt modelId="{DC36C19E-74AE-410D-90F4-959C3F69B104}" type="parTrans" cxnId="{33BAB7AF-B6B4-41F6-99A8-3EE7ABA62050}">
      <dgm:prSet/>
      <dgm:spPr/>
      <dgm:t>
        <a:bodyPr/>
        <a:lstStyle/>
        <a:p>
          <a:endParaRPr lang="en-US"/>
        </a:p>
      </dgm:t>
    </dgm:pt>
    <dgm:pt modelId="{EF66F9FF-D5AF-4135-9950-434C2CE4698F}" type="sibTrans" cxnId="{33BAB7AF-B6B4-41F6-99A8-3EE7ABA62050}">
      <dgm:prSet/>
      <dgm:spPr/>
      <dgm:t>
        <a:bodyPr/>
        <a:lstStyle/>
        <a:p>
          <a:endParaRPr lang="en-US"/>
        </a:p>
      </dgm:t>
    </dgm:pt>
    <dgm:pt modelId="{15CF8F6F-1FAD-452F-BA29-45A88FBA574F}">
      <dgm:prSet/>
      <dgm:spPr/>
      <dgm:t>
        <a:bodyPr/>
        <a:lstStyle/>
        <a:p>
          <a:r>
            <a:rPr lang="ar-BH"/>
            <a:t>وسيلة تساهم في وعي الحقل العلمي بالوجود زمانيا و مكانيا . </a:t>
          </a:r>
          <a:endParaRPr lang="en-US"/>
        </a:p>
      </dgm:t>
    </dgm:pt>
    <dgm:pt modelId="{CEF13A60-9CF2-4A32-9B31-85A04B59F8CA}" type="parTrans" cxnId="{7CEA3F65-6E0F-47C8-A688-8FD187DCDA39}">
      <dgm:prSet/>
      <dgm:spPr/>
      <dgm:t>
        <a:bodyPr/>
        <a:lstStyle/>
        <a:p>
          <a:endParaRPr lang="en-US"/>
        </a:p>
      </dgm:t>
    </dgm:pt>
    <dgm:pt modelId="{172F7AF5-B91F-46AE-A9BF-78DAA5FDF6FA}" type="sibTrans" cxnId="{7CEA3F65-6E0F-47C8-A688-8FD187DCDA39}">
      <dgm:prSet/>
      <dgm:spPr/>
      <dgm:t>
        <a:bodyPr/>
        <a:lstStyle/>
        <a:p>
          <a:endParaRPr lang="en-US"/>
        </a:p>
      </dgm:t>
    </dgm:pt>
    <dgm:pt modelId="{E662F8EA-AA75-482F-B99B-C70E1C783D72}">
      <dgm:prSet/>
      <dgm:spPr/>
      <dgm:t>
        <a:bodyPr/>
        <a:lstStyle/>
        <a:p>
          <a:r>
            <a:rPr lang="ar-BH"/>
            <a:t>ابستيم يحدد الإدراك( المدرك و المدرك) </a:t>
          </a:r>
          <a:endParaRPr lang="en-US"/>
        </a:p>
      </dgm:t>
    </dgm:pt>
    <dgm:pt modelId="{6EA7E708-56A2-4B57-8E40-1391CB12EB6E}" type="parTrans" cxnId="{9A504AB4-8579-495C-AA52-B6105D5DAF12}">
      <dgm:prSet/>
      <dgm:spPr/>
      <dgm:t>
        <a:bodyPr/>
        <a:lstStyle/>
        <a:p>
          <a:endParaRPr lang="en-US"/>
        </a:p>
      </dgm:t>
    </dgm:pt>
    <dgm:pt modelId="{74BD89E2-7E99-49F5-8D71-1AE75AD5C532}" type="sibTrans" cxnId="{9A504AB4-8579-495C-AA52-B6105D5DAF12}">
      <dgm:prSet/>
      <dgm:spPr/>
      <dgm:t>
        <a:bodyPr/>
        <a:lstStyle/>
        <a:p>
          <a:endParaRPr lang="en-US"/>
        </a:p>
      </dgm:t>
    </dgm:pt>
    <dgm:pt modelId="{ABFC1DC5-6228-40C1-9F0F-806EB402E5D6}" type="pres">
      <dgm:prSet presAssocID="{ECE28D38-AB35-498F-806D-118F1ABD1B2A}" presName="outerComposite" presStyleCnt="0">
        <dgm:presLayoutVars>
          <dgm:chMax val="5"/>
          <dgm:dir/>
          <dgm:resizeHandles val="exact"/>
        </dgm:presLayoutVars>
      </dgm:prSet>
      <dgm:spPr/>
      <dgm:t>
        <a:bodyPr/>
        <a:lstStyle/>
        <a:p>
          <a:endParaRPr lang="en-US"/>
        </a:p>
      </dgm:t>
    </dgm:pt>
    <dgm:pt modelId="{A3BCBCD6-B05A-4546-BC89-B64CF3DE4A19}" type="pres">
      <dgm:prSet presAssocID="{ECE28D38-AB35-498F-806D-118F1ABD1B2A}" presName="dummyMaxCanvas" presStyleCnt="0">
        <dgm:presLayoutVars/>
      </dgm:prSet>
      <dgm:spPr/>
    </dgm:pt>
    <dgm:pt modelId="{281BD00F-572C-4E8E-A8E8-1F4612E981CB}" type="pres">
      <dgm:prSet presAssocID="{ECE28D38-AB35-498F-806D-118F1ABD1B2A}" presName="ThreeNodes_1" presStyleLbl="node1" presStyleIdx="0" presStyleCnt="3">
        <dgm:presLayoutVars>
          <dgm:bulletEnabled val="1"/>
        </dgm:presLayoutVars>
      </dgm:prSet>
      <dgm:spPr/>
      <dgm:t>
        <a:bodyPr/>
        <a:lstStyle/>
        <a:p>
          <a:endParaRPr lang="en-US"/>
        </a:p>
      </dgm:t>
    </dgm:pt>
    <dgm:pt modelId="{1D445D08-6120-4084-8FB4-73296FB8EF68}" type="pres">
      <dgm:prSet presAssocID="{ECE28D38-AB35-498F-806D-118F1ABD1B2A}" presName="ThreeNodes_2" presStyleLbl="node1" presStyleIdx="1" presStyleCnt="3">
        <dgm:presLayoutVars>
          <dgm:bulletEnabled val="1"/>
        </dgm:presLayoutVars>
      </dgm:prSet>
      <dgm:spPr/>
      <dgm:t>
        <a:bodyPr/>
        <a:lstStyle/>
        <a:p>
          <a:endParaRPr lang="en-US"/>
        </a:p>
      </dgm:t>
    </dgm:pt>
    <dgm:pt modelId="{E806DE39-4226-41D5-BB5A-9DAF7DB258B6}" type="pres">
      <dgm:prSet presAssocID="{ECE28D38-AB35-498F-806D-118F1ABD1B2A}" presName="ThreeNodes_3" presStyleLbl="node1" presStyleIdx="2" presStyleCnt="3">
        <dgm:presLayoutVars>
          <dgm:bulletEnabled val="1"/>
        </dgm:presLayoutVars>
      </dgm:prSet>
      <dgm:spPr/>
      <dgm:t>
        <a:bodyPr/>
        <a:lstStyle/>
        <a:p>
          <a:endParaRPr lang="en-US"/>
        </a:p>
      </dgm:t>
    </dgm:pt>
    <dgm:pt modelId="{44A4E6ED-C953-4497-8720-DA0DB5D1D627}" type="pres">
      <dgm:prSet presAssocID="{ECE28D38-AB35-498F-806D-118F1ABD1B2A}" presName="ThreeConn_1-2" presStyleLbl="fgAccFollowNode1" presStyleIdx="0" presStyleCnt="2">
        <dgm:presLayoutVars>
          <dgm:bulletEnabled val="1"/>
        </dgm:presLayoutVars>
      </dgm:prSet>
      <dgm:spPr/>
      <dgm:t>
        <a:bodyPr/>
        <a:lstStyle/>
        <a:p>
          <a:endParaRPr lang="en-US"/>
        </a:p>
      </dgm:t>
    </dgm:pt>
    <dgm:pt modelId="{8E7AD580-9420-4C2D-BFAF-FE07B2976B4E}" type="pres">
      <dgm:prSet presAssocID="{ECE28D38-AB35-498F-806D-118F1ABD1B2A}" presName="ThreeConn_2-3" presStyleLbl="fgAccFollowNode1" presStyleIdx="1" presStyleCnt="2">
        <dgm:presLayoutVars>
          <dgm:bulletEnabled val="1"/>
        </dgm:presLayoutVars>
      </dgm:prSet>
      <dgm:spPr/>
      <dgm:t>
        <a:bodyPr/>
        <a:lstStyle/>
        <a:p>
          <a:endParaRPr lang="en-US"/>
        </a:p>
      </dgm:t>
    </dgm:pt>
    <dgm:pt modelId="{19C0FFF8-C3C4-497E-BF6F-DC317908A16F}" type="pres">
      <dgm:prSet presAssocID="{ECE28D38-AB35-498F-806D-118F1ABD1B2A}" presName="ThreeNodes_1_text" presStyleLbl="node1" presStyleIdx="2" presStyleCnt="3">
        <dgm:presLayoutVars>
          <dgm:bulletEnabled val="1"/>
        </dgm:presLayoutVars>
      </dgm:prSet>
      <dgm:spPr/>
      <dgm:t>
        <a:bodyPr/>
        <a:lstStyle/>
        <a:p>
          <a:endParaRPr lang="en-US"/>
        </a:p>
      </dgm:t>
    </dgm:pt>
    <dgm:pt modelId="{5E589A2D-0429-40E2-BE5D-579C360D026D}" type="pres">
      <dgm:prSet presAssocID="{ECE28D38-AB35-498F-806D-118F1ABD1B2A}" presName="ThreeNodes_2_text" presStyleLbl="node1" presStyleIdx="2" presStyleCnt="3">
        <dgm:presLayoutVars>
          <dgm:bulletEnabled val="1"/>
        </dgm:presLayoutVars>
      </dgm:prSet>
      <dgm:spPr/>
      <dgm:t>
        <a:bodyPr/>
        <a:lstStyle/>
        <a:p>
          <a:endParaRPr lang="en-US"/>
        </a:p>
      </dgm:t>
    </dgm:pt>
    <dgm:pt modelId="{CA736B49-DB4B-4283-BC43-36D7660D9DFD}" type="pres">
      <dgm:prSet presAssocID="{ECE28D38-AB35-498F-806D-118F1ABD1B2A}" presName="ThreeNodes_3_text" presStyleLbl="node1" presStyleIdx="2" presStyleCnt="3">
        <dgm:presLayoutVars>
          <dgm:bulletEnabled val="1"/>
        </dgm:presLayoutVars>
      </dgm:prSet>
      <dgm:spPr/>
      <dgm:t>
        <a:bodyPr/>
        <a:lstStyle/>
        <a:p>
          <a:endParaRPr lang="en-US"/>
        </a:p>
      </dgm:t>
    </dgm:pt>
  </dgm:ptLst>
  <dgm:cxnLst>
    <dgm:cxn modelId="{31E4BD77-31E9-41FF-9A8B-3EB2E8E1E67B}" type="presOf" srcId="{172F7AF5-B91F-46AE-A9BF-78DAA5FDF6FA}" destId="{8E7AD580-9420-4C2D-BFAF-FE07B2976B4E}" srcOrd="0" destOrd="0" presId="urn:microsoft.com/office/officeart/2005/8/layout/vProcess5"/>
    <dgm:cxn modelId="{7CEA3F65-6E0F-47C8-A688-8FD187DCDA39}" srcId="{ECE28D38-AB35-498F-806D-118F1ABD1B2A}" destId="{15CF8F6F-1FAD-452F-BA29-45A88FBA574F}" srcOrd="1" destOrd="0" parTransId="{CEF13A60-9CF2-4A32-9B31-85A04B59F8CA}" sibTransId="{172F7AF5-B91F-46AE-A9BF-78DAA5FDF6FA}"/>
    <dgm:cxn modelId="{78B4A5BD-3990-4886-9066-879D19B426A1}" type="presOf" srcId="{E33CEBBC-17B3-4544-9F9E-780BC407AF0A}" destId="{19C0FFF8-C3C4-497E-BF6F-DC317908A16F}" srcOrd="1" destOrd="0" presId="urn:microsoft.com/office/officeart/2005/8/layout/vProcess5"/>
    <dgm:cxn modelId="{447BCFAF-44C0-4AE4-8973-CBB5B4099A41}" type="presOf" srcId="{EF66F9FF-D5AF-4135-9950-434C2CE4698F}" destId="{44A4E6ED-C953-4497-8720-DA0DB5D1D627}" srcOrd="0" destOrd="0" presId="urn:microsoft.com/office/officeart/2005/8/layout/vProcess5"/>
    <dgm:cxn modelId="{31D8C089-C420-4281-B3A0-79808ECD8C85}" type="presOf" srcId="{15CF8F6F-1FAD-452F-BA29-45A88FBA574F}" destId="{1D445D08-6120-4084-8FB4-73296FB8EF68}" srcOrd="0" destOrd="0" presId="urn:microsoft.com/office/officeart/2005/8/layout/vProcess5"/>
    <dgm:cxn modelId="{33BAB7AF-B6B4-41F6-99A8-3EE7ABA62050}" srcId="{ECE28D38-AB35-498F-806D-118F1ABD1B2A}" destId="{E33CEBBC-17B3-4544-9F9E-780BC407AF0A}" srcOrd="0" destOrd="0" parTransId="{DC36C19E-74AE-410D-90F4-959C3F69B104}" sibTransId="{EF66F9FF-D5AF-4135-9950-434C2CE4698F}"/>
    <dgm:cxn modelId="{69E9EB0A-27C0-44EC-B33A-EFABDEC10919}" type="presOf" srcId="{15CF8F6F-1FAD-452F-BA29-45A88FBA574F}" destId="{5E589A2D-0429-40E2-BE5D-579C360D026D}" srcOrd="1" destOrd="0" presId="urn:microsoft.com/office/officeart/2005/8/layout/vProcess5"/>
    <dgm:cxn modelId="{89A95432-7560-41D9-9620-D4C7908571EF}" type="presOf" srcId="{E662F8EA-AA75-482F-B99B-C70E1C783D72}" destId="{CA736B49-DB4B-4283-BC43-36D7660D9DFD}" srcOrd="1" destOrd="0" presId="urn:microsoft.com/office/officeart/2005/8/layout/vProcess5"/>
    <dgm:cxn modelId="{C8D733B0-4AB8-416B-9438-E47121602960}" type="presOf" srcId="{E33CEBBC-17B3-4544-9F9E-780BC407AF0A}" destId="{281BD00F-572C-4E8E-A8E8-1F4612E981CB}" srcOrd="0" destOrd="0" presId="urn:microsoft.com/office/officeart/2005/8/layout/vProcess5"/>
    <dgm:cxn modelId="{9A504AB4-8579-495C-AA52-B6105D5DAF12}" srcId="{ECE28D38-AB35-498F-806D-118F1ABD1B2A}" destId="{E662F8EA-AA75-482F-B99B-C70E1C783D72}" srcOrd="2" destOrd="0" parTransId="{6EA7E708-56A2-4B57-8E40-1391CB12EB6E}" sibTransId="{74BD89E2-7E99-49F5-8D71-1AE75AD5C532}"/>
    <dgm:cxn modelId="{48C252F6-0037-4914-9F02-B4ED011D23C2}" type="presOf" srcId="{ECE28D38-AB35-498F-806D-118F1ABD1B2A}" destId="{ABFC1DC5-6228-40C1-9F0F-806EB402E5D6}" srcOrd="0" destOrd="0" presId="urn:microsoft.com/office/officeart/2005/8/layout/vProcess5"/>
    <dgm:cxn modelId="{01C0DB93-6DF4-4582-A726-63313B4C2561}" type="presOf" srcId="{E662F8EA-AA75-482F-B99B-C70E1C783D72}" destId="{E806DE39-4226-41D5-BB5A-9DAF7DB258B6}" srcOrd="0" destOrd="0" presId="urn:microsoft.com/office/officeart/2005/8/layout/vProcess5"/>
    <dgm:cxn modelId="{611FCCE4-90C3-4C48-B0E0-1B45A63E23A8}" type="presParOf" srcId="{ABFC1DC5-6228-40C1-9F0F-806EB402E5D6}" destId="{A3BCBCD6-B05A-4546-BC89-B64CF3DE4A19}" srcOrd="0" destOrd="0" presId="urn:microsoft.com/office/officeart/2005/8/layout/vProcess5"/>
    <dgm:cxn modelId="{E193AD97-174C-425C-9F7C-AE7EE9DEC8D3}" type="presParOf" srcId="{ABFC1DC5-6228-40C1-9F0F-806EB402E5D6}" destId="{281BD00F-572C-4E8E-A8E8-1F4612E981CB}" srcOrd="1" destOrd="0" presId="urn:microsoft.com/office/officeart/2005/8/layout/vProcess5"/>
    <dgm:cxn modelId="{52230B16-C13F-430F-8C9A-58D039D4ACDE}" type="presParOf" srcId="{ABFC1DC5-6228-40C1-9F0F-806EB402E5D6}" destId="{1D445D08-6120-4084-8FB4-73296FB8EF68}" srcOrd="2" destOrd="0" presId="urn:microsoft.com/office/officeart/2005/8/layout/vProcess5"/>
    <dgm:cxn modelId="{8613C194-6B71-4944-A11D-20CA0E6C8D76}" type="presParOf" srcId="{ABFC1DC5-6228-40C1-9F0F-806EB402E5D6}" destId="{E806DE39-4226-41D5-BB5A-9DAF7DB258B6}" srcOrd="3" destOrd="0" presId="urn:microsoft.com/office/officeart/2005/8/layout/vProcess5"/>
    <dgm:cxn modelId="{9E5F87B2-21EC-4A04-A954-6F90C471B7B6}" type="presParOf" srcId="{ABFC1DC5-6228-40C1-9F0F-806EB402E5D6}" destId="{44A4E6ED-C953-4497-8720-DA0DB5D1D627}" srcOrd="4" destOrd="0" presId="urn:microsoft.com/office/officeart/2005/8/layout/vProcess5"/>
    <dgm:cxn modelId="{2CFD6E1D-043F-4E64-BAFD-0D044A9D151B}" type="presParOf" srcId="{ABFC1DC5-6228-40C1-9F0F-806EB402E5D6}" destId="{8E7AD580-9420-4C2D-BFAF-FE07B2976B4E}" srcOrd="5" destOrd="0" presId="urn:microsoft.com/office/officeart/2005/8/layout/vProcess5"/>
    <dgm:cxn modelId="{E3DA57A4-6D91-4509-8AFD-B499FD0B84C1}" type="presParOf" srcId="{ABFC1DC5-6228-40C1-9F0F-806EB402E5D6}" destId="{19C0FFF8-C3C4-497E-BF6F-DC317908A16F}" srcOrd="6" destOrd="0" presId="urn:microsoft.com/office/officeart/2005/8/layout/vProcess5"/>
    <dgm:cxn modelId="{45B6F3B2-81CB-4E39-99E5-35F0C0D638E0}" type="presParOf" srcId="{ABFC1DC5-6228-40C1-9F0F-806EB402E5D6}" destId="{5E589A2D-0429-40E2-BE5D-579C360D026D}" srcOrd="7" destOrd="0" presId="urn:microsoft.com/office/officeart/2005/8/layout/vProcess5"/>
    <dgm:cxn modelId="{B8CF38F6-BCBA-41EC-8BC3-CB2097716C6E}" type="presParOf" srcId="{ABFC1DC5-6228-40C1-9F0F-806EB402E5D6}" destId="{CA736B49-DB4B-4283-BC43-36D7660D9DF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67C575-BB35-4E34-B109-46E4CDC39A7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D6BA315-0350-4B66-A94B-C3802C254A9E}">
      <dgm:prSet/>
      <dgm:spPr/>
      <dgm:t>
        <a:bodyPr/>
        <a:lstStyle/>
        <a:p>
          <a:r>
            <a:rPr lang="ar-BH"/>
            <a:t>7.	الانفتاح على الحقول و التخصصات المختلفة . </a:t>
          </a:r>
          <a:endParaRPr lang="en-US"/>
        </a:p>
      </dgm:t>
    </dgm:pt>
    <dgm:pt modelId="{682CF41B-35C4-4051-95FF-47D9AE7AFC4B}" type="parTrans" cxnId="{683EEED9-DE0B-4218-A96F-149463D37CB4}">
      <dgm:prSet/>
      <dgm:spPr/>
      <dgm:t>
        <a:bodyPr/>
        <a:lstStyle/>
        <a:p>
          <a:endParaRPr lang="en-US"/>
        </a:p>
      </dgm:t>
    </dgm:pt>
    <dgm:pt modelId="{B1D583AB-3BDE-4263-8C35-499CACC50BAD}" type="sibTrans" cxnId="{683EEED9-DE0B-4218-A96F-149463D37CB4}">
      <dgm:prSet/>
      <dgm:spPr/>
      <dgm:t>
        <a:bodyPr/>
        <a:lstStyle/>
        <a:p>
          <a:endParaRPr lang="en-US"/>
        </a:p>
      </dgm:t>
    </dgm:pt>
    <dgm:pt modelId="{0396D73E-BB05-4B87-9ECB-5E7872A35BC6}">
      <dgm:prSet/>
      <dgm:spPr/>
      <dgm:t>
        <a:bodyPr/>
        <a:lstStyle/>
        <a:p>
          <a:r>
            <a:rPr lang="ar-BH"/>
            <a:t>8.	بناء مفاهيم و نماذج  جديدة. </a:t>
          </a:r>
          <a:endParaRPr lang="en-US"/>
        </a:p>
      </dgm:t>
    </dgm:pt>
    <dgm:pt modelId="{562B58E2-18B4-4F7C-87BB-10137DD0BF38}" type="parTrans" cxnId="{6A517256-2D05-48FE-9976-92A82EF1D8CF}">
      <dgm:prSet/>
      <dgm:spPr/>
      <dgm:t>
        <a:bodyPr/>
        <a:lstStyle/>
        <a:p>
          <a:endParaRPr lang="en-US"/>
        </a:p>
      </dgm:t>
    </dgm:pt>
    <dgm:pt modelId="{9507C336-F5EE-46B8-B38F-ECD44F50E631}" type="sibTrans" cxnId="{6A517256-2D05-48FE-9976-92A82EF1D8CF}">
      <dgm:prSet/>
      <dgm:spPr/>
      <dgm:t>
        <a:bodyPr/>
        <a:lstStyle/>
        <a:p>
          <a:endParaRPr lang="en-US"/>
        </a:p>
      </dgm:t>
    </dgm:pt>
    <dgm:pt modelId="{A6B74385-78B7-49AC-988B-B44B52481508}">
      <dgm:prSet/>
      <dgm:spPr/>
      <dgm:t>
        <a:bodyPr/>
        <a:lstStyle/>
        <a:p>
          <a:r>
            <a:rPr lang="ar-BH" dirty="0"/>
            <a:t>9.	هذه المفاهيم قابلة للذواء بإزاء ظهور مفاهيم و نماذج جديدة. </a:t>
          </a:r>
          <a:endParaRPr lang="en-US" dirty="0"/>
        </a:p>
      </dgm:t>
    </dgm:pt>
    <dgm:pt modelId="{F40493BB-D615-4BA0-9F2E-810665730835}" type="parTrans" cxnId="{0EF833ED-D898-4DB9-9AD5-F1ABC446262A}">
      <dgm:prSet/>
      <dgm:spPr/>
      <dgm:t>
        <a:bodyPr/>
        <a:lstStyle/>
        <a:p>
          <a:endParaRPr lang="en-US"/>
        </a:p>
      </dgm:t>
    </dgm:pt>
    <dgm:pt modelId="{A2325B92-AF26-476D-BCC3-B73357EA3C28}" type="sibTrans" cxnId="{0EF833ED-D898-4DB9-9AD5-F1ABC446262A}">
      <dgm:prSet/>
      <dgm:spPr/>
      <dgm:t>
        <a:bodyPr/>
        <a:lstStyle/>
        <a:p>
          <a:endParaRPr lang="en-US"/>
        </a:p>
      </dgm:t>
    </dgm:pt>
    <dgm:pt modelId="{176FC01F-1B62-4C6B-8198-CE17B889A51C}" type="pres">
      <dgm:prSet presAssocID="{E367C575-BB35-4E34-B109-46E4CDC39A7B}" presName="linear" presStyleCnt="0">
        <dgm:presLayoutVars>
          <dgm:animLvl val="lvl"/>
          <dgm:resizeHandles val="exact"/>
        </dgm:presLayoutVars>
      </dgm:prSet>
      <dgm:spPr/>
      <dgm:t>
        <a:bodyPr/>
        <a:lstStyle/>
        <a:p>
          <a:endParaRPr lang="en-US"/>
        </a:p>
      </dgm:t>
    </dgm:pt>
    <dgm:pt modelId="{F8EF3B80-7A46-4D79-9053-CB07B77901C9}" type="pres">
      <dgm:prSet presAssocID="{6D6BA315-0350-4B66-A94B-C3802C254A9E}" presName="parentText" presStyleLbl="node1" presStyleIdx="0" presStyleCnt="3">
        <dgm:presLayoutVars>
          <dgm:chMax val="0"/>
          <dgm:bulletEnabled val="1"/>
        </dgm:presLayoutVars>
      </dgm:prSet>
      <dgm:spPr/>
      <dgm:t>
        <a:bodyPr/>
        <a:lstStyle/>
        <a:p>
          <a:endParaRPr lang="en-US"/>
        </a:p>
      </dgm:t>
    </dgm:pt>
    <dgm:pt modelId="{53AA781B-FCCF-4F4B-BBDA-B47128450964}" type="pres">
      <dgm:prSet presAssocID="{B1D583AB-3BDE-4263-8C35-499CACC50BAD}" presName="spacer" presStyleCnt="0"/>
      <dgm:spPr/>
    </dgm:pt>
    <dgm:pt modelId="{AD663A0F-78DC-4083-8865-93ABB6C840CE}" type="pres">
      <dgm:prSet presAssocID="{0396D73E-BB05-4B87-9ECB-5E7872A35BC6}" presName="parentText" presStyleLbl="node1" presStyleIdx="1" presStyleCnt="3">
        <dgm:presLayoutVars>
          <dgm:chMax val="0"/>
          <dgm:bulletEnabled val="1"/>
        </dgm:presLayoutVars>
      </dgm:prSet>
      <dgm:spPr/>
      <dgm:t>
        <a:bodyPr/>
        <a:lstStyle/>
        <a:p>
          <a:endParaRPr lang="en-US"/>
        </a:p>
      </dgm:t>
    </dgm:pt>
    <dgm:pt modelId="{CC299FA6-1442-4CC3-B0B0-FF1D9920875F}" type="pres">
      <dgm:prSet presAssocID="{9507C336-F5EE-46B8-B38F-ECD44F50E631}" presName="spacer" presStyleCnt="0"/>
      <dgm:spPr/>
    </dgm:pt>
    <dgm:pt modelId="{B104A687-779D-4557-ABB0-C2DDDCB4B012}" type="pres">
      <dgm:prSet presAssocID="{A6B74385-78B7-49AC-988B-B44B52481508}" presName="parentText" presStyleLbl="node1" presStyleIdx="2" presStyleCnt="3">
        <dgm:presLayoutVars>
          <dgm:chMax val="0"/>
          <dgm:bulletEnabled val="1"/>
        </dgm:presLayoutVars>
      </dgm:prSet>
      <dgm:spPr/>
      <dgm:t>
        <a:bodyPr/>
        <a:lstStyle/>
        <a:p>
          <a:endParaRPr lang="en-US"/>
        </a:p>
      </dgm:t>
    </dgm:pt>
  </dgm:ptLst>
  <dgm:cxnLst>
    <dgm:cxn modelId="{A355014B-84C0-48C7-A391-E63507E53698}" type="presOf" srcId="{A6B74385-78B7-49AC-988B-B44B52481508}" destId="{B104A687-779D-4557-ABB0-C2DDDCB4B012}" srcOrd="0" destOrd="0" presId="urn:microsoft.com/office/officeart/2005/8/layout/vList2"/>
    <dgm:cxn modelId="{6A517256-2D05-48FE-9976-92A82EF1D8CF}" srcId="{E367C575-BB35-4E34-B109-46E4CDC39A7B}" destId="{0396D73E-BB05-4B87-9ECB-5E7872A35BC6}" srcOrd="1" destOrd="0" parTransId="{562B58E2-18B4-4F7C-87BB-10137DD0BF38}" sibTransId="{9507C336-F5EE-46B8-B38F-ECD44F50E631}"/>
    <dgm:cxn modelId="{F18B2EB2-71F9-4CA5-981D-FC1BBD9E2780}" type="presOf" srcId="{6D6BA315-0350-4B66-A94B-C3802C254A9E}" destId="{F8EF3B80-7A46-4D79-9053-CB07B77901C9}" srcOrd="0" destOrd="0" presId="urn:microsoft.com/office/officeart/2005/8/layout/vList2"/>
    <dgm:cxn modelId="{683EEED9-DE0B-4218-A96F-149463D37CB4}" srcId="{E367C575-BB35-4E34-B109-46E4CDC39A7B}" destId="{6D6BA315-0350-4B66-A94B-C3802C254A9E}" srcOrd="0" destOrd="0" parTransId="{682CF41B-35C4-4051-95FF-47D9AE7AFC4B}" sibTransId="{B1D583AB-3BDE-4263-8C35-499CACC50BAD}"/>
    <dgm:cxn modelId="{0EF833ED-D898-4DB9-9AD5-F1ABC446262A}" srcId="{E367C575-BB35-4E34-B109-46E4CDC39A7B}" destId="{A6B74385-78B7-49AC-988B-B44B52481508}" srcOrd="2" destOrd="0" parTransId="{F40493BB-D615-4BA0-9F2E-810665730835}" sibTransId="{A2325B92-AF26-476D-BCC3-B73357EA3C28}"/>
    <dgm:cxn modelId="{ABD99FD3-F20C-4278-B0ED-09DAA95B0FE9}" type="presOf" srcId="{0396D73E-BB05-4B87-9ECB-5E7872A35BC6}" destId="{AD663A0F-78DC-4083-8865-93ABB6C840CE}" srcOrd="0" destOrd="0" presId="urn:microsoft.com/office/officeart/2005/8/layout/vList2"/>
    <dgm:cxn modelId="{802875B9-EF05-49B5-847F-1E592C6E6436}" type="presOf" srcId="{E367C575-BB35-4E34-B109-46E4CDC39A7B}" destId="{176FC01F-1B62-4C6B-8198-CE17B889A51C}" srcOrd="0" destOrd="0" presId="urn:microsoft.com/office/officeart/2005/8/layout/vList2"/>
    <dgm:cxn modelId="{17AE6C62-F054-4712-BCCB-FA005870149B}" type="presParOf" srcId="{176FC01F-1B62-4C6B-8198-CE17B889A51C}" destId="{F8EF3B80-7A46-4D79-9053-CB07B77901C9}" srcOrd="0" destOrd="0" presId="urn:microsoft.com/office/officeart/2005/8/layout/vList2"/>
    <dgm:cxn modelId="{67C7A085-B73C-4C0D-A499-5AAAA6D0B09E}" type="presParOf" srcId="{176FC01F-1B62-4C6B-8198-CE17B889A51C}" destId="{53AA781B-FCCF-4F4B-BBDA-B47128450964}" srcOrd="1" destOrd="0" presId="urn:microsoft.com/office/officeart/2005/8/layout/vList2"/>
    <dgm:cxn modelId="{75ECFB73-9F43-40A4-9575-37C873921E7A}" type="presParOf" srcId="{176FC01F-1B62-4C6B-8198-CE17B889A51C}" destId="{AD663A0F-78DC-4083-8865-93ABB6C840CE}" srcOrd="2" destOrd="0" presId="urn:microsoft.com/office/officeart/2005/8/layout/vList2"/>
    <dgm:cxn modelId="{33F5EC6E-E586-42E1-B9C4-428AEA4E6221}" type="presParOf" srcId="{176FC01F-1B62-4C6B-8198-CE17B889A51C}" destId="{CC299FA6-1442-4CC3-B0B0-FF1D9920875F}" srcOrd="3" destOrd="0" presId="urn:microsoft.com/office/officeart/2005/8/layout/vList2"/>
    <dgm:cxn modelId="{8EE4CFBD-E3F5-4B06-8ED6-17E2E9817C0C}" type="presParOf" srcId="{176FC01F-1B62-4C6B-8198-CE17B889A51C}" destId="{B104A687-779D-4557-ABB0-C2DDDCB4B01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8DBFB2-D559-4A59-9C8E-FCD9D4022A2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55D6CE3-FBF6-4B36-BAB0-536755824C5A}">
      <dgm:prSet/>
      <dgm:spPr/>
      <dgm:t>
        <a:bodyPr/>
        <a:lstStyle/>
        <a:p>
          <a:r>
            <a:rPr lang="ar-BH"/>
            <a:t>14.	 بحث عن مدخل نحو مقاربة معرفية. </a:t>
          </a:r>
          <a:endParaRPr lang="en-US"/>
        </a:p>
      </dgm:t>
    </dgm:pt>
    <dgm:pt modelId="{1BB5924A-D58E-458C-A3CE-2A4A42A091E1}" type="parTrans" cxnId="{D1B020E5-03D8-4CFD-87C6-12BFF03FB249}">
      <dgm:prSet/>
      <dgm:spPr/>
      <dgm:t>
        <a:bodyPr/>
        <a:lstStyle/>
        <a:p>
          <a:endParaRPr lang="en-US"/>
        </a:p>
      </dgm:t>
    </dgm:pt>
    <dgm:pt modelId="{5DDE7436-ED3B-4474-9774-6156B9D7D7BE}" type="sibTrans" cxnId="{D1B020E5-03D8-4CFD-87C6-12BFF03FB249}">
      <dgm:prSet/>
      <dgm:spPr/>
      <dgm:t>
        <a:bodyPr/>
        <a:lstStyle/>
        <a:p>
          <a:endParaRPr lang="en-US"/>
        </a:p>
      </dgm:t>
    </dgm:pt>
    <dgm:pt modelId="{3DA34B7E-B4F9-46F4-8B3A-18875C3E5A4B}">
      <dgm:prSet/>
      <dgm:spPr/>
      <dgm:t>
        <a:bodyPr/>
        <a:lstStyle/>
        <a:p>
          <a:r>
            <a:rPr lang="ar-BH"/>
            <a:t>15.	 الغاية تعميق الفهم. </a:t>
          </a:r>
          <a:endParaRPr lang="en-US"/>
        </a:p>
      </dgm:t>
    </dgm:pt>
    <dgm:pt modelId="{44CBDAF9-253B-4E30-8C5F-6A1020840A65}" type="parTrans" cxnId="{DF65D9D7-F20F-4B29-8DA0-AFD472195903}">
      <dgm:prSet/>
      <dgm:spPr/>
      <dgm:t>
        <a:bodyPr/>
        <a:lstStyle/>
        <a:p>
          <a:endParaRPr lang="en-US"/>
        </a:p>
      </dgm:t>
    </dgm:pt>
    <dgm:pt modelId="{4E08293F-F803-4E5E-8A1E-2033A3215FA1}" type="sibTrans" cxnId="{DF65D9D7-F20F-4B29-8DA0-AFD472195903}">
      <dgm:prSet/>
      <dgm:spPr/>
      <dgm:t>
        <a:bodyPr/>
        <a:lstStyle/>
        <a:p>
          <a:endParaRPr lang="en-US"/>
        </a:p>
      </dgm:t>
    </dgm:pt>
    <dgm:pt modelId="{84413383-0005-400D-9EAF-BCABE595EBA1}">
      <dgm:prSet/>
      <dgm:spPr/>
      <dgm:t>
        <a:bodyPr/>
        <a:lstStyle/>
        <a:p>
          <a:r>
            <a:rPr lang="ar-BH"/>
            <a:t>16.	بناء مفاهيم تعبر عن رؤية العالم الخاصة بنا. </a:t>
          </a:r>
          <a:endParaRPr lang="en-US"/>
        </a:p>
      </dgm:t>
    </dgm:pt>
    <dgm:pt modelId="{5A6790AD-D08C-45D5-AF0F-392E3966C884}" type="parTrans" cxnId="{B2646A8F-49E0-490C-89B4-AE0F75092439}">
      <dgm:prSet/>
      <dgm:spPr/>
      <dgm:t>
        <a:bodyPr/>
        <a:lstStyle/>
        <a:p>
          <a:endParaRPr lang="en-US"/>
        </a:p>
      </dgm:t>
    </dgm:pt>
    <dgm:pt modelId="{3E421C2B-3B42-4242-8715-91CB94762CAC}" type="sibTrans" cxnId="{B2646A8F-49E0-490C-89B4-AE0F75092439}">
      <dgm:prSet/>
      <dgm:spPr/>
      <dgm:t>
        <a:bodyPr/>
        <a:lstStyle/>
        <a:p>
          <a:endParaRPr lang="en-US"/>
        </a:p>
      </dgm:t>
    </dgm:pt>
    <dgm:pt modelId="{F8AA6192-BB2C-4286-99A9-C0DF13301A2B}" type="pres">
      <dgm:prSet presAssocID="{D88DBFB2-D559-4A59-9C8E-FCD9D4022A20}" presName="linear" presStyleCnt="0">
        <dgm:presLayoutVars>
          <dgm:animLvl val="lvl"/>
          <dgm:resizeHandles val="exact"/>
        </dgm:presLayoutVars>
      </dgm:prSet>
      <dgm:spPr/>
      <dgm:t>
        <a:bodyPr/>
        <a:lstStyle/>
        <a:p>
          <a:endParaRPr lang="en-US"/>
        </a:p>
      </dgm:t>
    </dgm:pt>
    <dgm:pt modelId="{A870CCD9-5E83-4DE4-A8CC-BF196F34832F}" type="pres">
      <dgm:prSet presAssocID="{955D6CE3-FBF6-4B36-BAB0-536755824C5A}" presName="parentText" presStyleLbl="node1" presStyleIdx="0" presStyleCnt="3">
        <dgm:presLayoutVars>
          <dgm:chMax val="0"/>
          <dgm:bulletEnabled val="1"/>
        </dgm:presLayoutVars>
      </dgm:prSet>
      <dgm:spPr/>
      <dgm:t>
        <a:bodyPr/>
        <a:lstStyle/>
        <a:p>
          <a:endParaRPr lang="en-US"/>
        </a:p>
      </dgm:t>
    </dgm:pt>
    <dgm:pt modelId="{2FC64D4C-886D-476A-AFE8-8027F908645A}" type="pres">
      <dgm:prSet presAssocID="{5DDE7436-ED3B-4474-9774-6156B9D7D7BE}" presName="spacer" presStyleCnt="0"/>
      <dgm:spPr/>
    </dgm:pt>
    <dgm:pt modelId="{3A432058-DAA7-437D-A926-86565012F81F}" type="pres">
      <dgm:prSet presAssocID="{3DA34B7E-B4F9-46F4-8B3A-18875C3E5A4B}" presName="parentText" presStyleLbl="node1" presStyleIdx="1" presStyleCnt="3">
        <dgm:presLayoutVars>
          <dgm:chMax val="0"/>
          <dgm:bulletEnabled val="1"/>
        </dgm:presLayoutVars>
      </dgm:prSet>
      <dgm:spPr/>
      <dgm:t>
        <a:bodyPr/>
        <a:lstStyle/>
        <a:p>
          <a:endParaRPr lang="en-US"/>
        </a:p>
      </dgm:t>
    </dgm:pt>
    <dgm:pt modelId="{440C23A7-47F3-46E9-9251-6296374652AA}" type="pres">
      <dgm:prSet presAssocID="{4E08293F-F803-4E5E-8A1E-2033A3215FA1}" presName="spacer" presStyleCnt="0"/>
      <dgm:spPr/>
    </dgm:pt>
    <dgm:pt modelId="{9C204FBE-FCAB-457F-BA95-66CE7C23330A}" type="pres">
      <dgm:prSet presAssocID="{84413383-0005-400D-9EAF-BCABE595EBA1}" presName="parentText" presStyleLbl="node1" presStyleIdx="2" presStyleCnt="3">
        <dgm:presLayoutVars>
          <dgm:chMax val="0"/>
          <dgm:bulletEnabled val="1"/>
        </dgm:presLayoutVars>
      </dgm:prSet>
      <dgm:spPr/>
      <dgm:t>
        <a:bodyPr/>
        <a:lstStyle/>
        <a:p>
          <a:endParaRPr lang="en-US"/>
        </a:p>
      </dgm:t>
    </dgm:pt>
  </dgm:ptLst>
  <dgm:cxnLst>
    <dgm:cxn modelId="{82644FA9-115C-4243-AAD6-0CA597DE45B5}" type="presOf" srcId="{3DA34B7E-B4F9-46F4-8B3A-18875C3E5A4B}" destId="{3A432058-DAA7-437D-A926-86565012F81F}" srcOrd="0" destOrd="0" presId="urn:microsoft.com/office/officeart/2005/8/layout/vList2"/>
    <dgm:cxn modelId="{D1B020E5-03D8-4CFD-87C6-12BFF03FB249}" srcId="{D88DBFB2-D559-4A59-9C8E-FCD9D4022A20}" destId="{955D6CE3-FBF6-4B36-BAB0-536755824C5A}" srcOrd="0" destOrd="0" parTransId="{1BB5924A-D58E-458C-A3CE-2A4A42A091E1}" sibTransId="{5DDE7436-ED3B-4474-9774-6156B9D7D7BE}"/>
    <dgm:cxn modelId="{9E7CE0EA-BEF0-43E5-85D6-B3A322FF6CDD}" type="presOf" srcId="{84413383-0005-400D-9EAF-BCABE595EBA1}" destId="{9C204FBE-FCAB-457F-BA95-66CE7C23330A}" srcOrd="0" destOrd="0" presId="urn:microsoft.com/office/officeart/2005/8/layout/vList2"/>
    <dgm:cxn modelId="{4FD4460C-541C-4A77-A507-84A41473B455}" type="presOf" srcId="{D88DBFB2-D559-4A59-9C8E-FCD9D4022A20}" destId="{F8AA6192-BB2C-4286-99A9-C0DF13301A2B}" srcOrd="0" destOrd="0" presId="urn:microsoft.com/office/officeart/2005/8/layout/vList2"/>
    <dgm:cxn modelId="{B2646A8F-49E0-490C-89B4-AE0F75092439}" srcId="{D88DBFB2-D559-4A59-9C8E-FCD9D4022A20}" destId="{84413383-0005-400D-9EAF-BCABE595EBA1}" srcOrd="2" destOrd="0" parTransId="{5A6790AD-D08C-45D5-AF0F-392E3966C884}" sibTransId="{3E421C2B-3B42-4242-8715-91CB94762CAC}"/>
    <dgm:cxn modelId="{DF65D9D7-F20F-4B29-8DA0-AFD472195903}" srcId="{D88DBFB2-D559-4A59-9C8E-FCD9D4022A20}" destId="{3DA34B7E-B4F9-46F4-8B3A-18875C3E5A4B}" srcOrd="1" destOrd="0" parTransId="{44CBDAF9-253B-4E30-8C5F-6A1020840A65}" sibTransId="{4E08293F-F803-4E5E-8A1E-2033A3215FA1}"/>
    <dgm:cxn modelId="{37CD2514-9D87-4B72-BAC7-C37424145A41}" type="presOf" srcId="{955D6CE3-FBF6-4B36-BAB0-536755824C5A}" destId="{A870CCD9-5E83-4DE4-A8CC-BF196F34832F}" srcOrd="0" destOrd="0" presId="urn:microsoft.com/office/officeart/2005/8/layout/vList2"/>
    <dgm:cxn modelId="{6738F738-DD26-4D5C-8846-6B34120B7745}" type="presParOf" srcId="{F8AA6192-BB2C-4286-99A9-C0DF13301A2B}" destId="{A870CCD9-5E83-4DE4-A8CC-BF196F34832F}" srcOrd="0" destOrd="0" presId="urn:microsoft.com/office/officeart/2005/8/layout/vList2"/>
    <dgm:cxn modelId="{CB7DD1A6-6A71-453A-BA3D-440E09822193}" type="presParOf" srcId="{F8AA6192-BB2C-4286-99A9-C0DF13301A2B}" destId="{2FC64D4C-886D-476A-AFE8-8027F908645A}" srcOrd="1" destOrd="0" presId="urn:microsoft.com/office/officeart/2005/8/layout/vList2"/>
    <dgm:cxn modelId="{D8979BC4-2057-4123-853C-54E53D5E8D24}" type="presParOf" srcId="{F8AA6192-BB2C-4286-99A9-C0DF13301A2B}" destId="{3A432058-DAA7-437D-A926-86565012F81F}" srcOrd="2" destOrd="0" presId="urn:microsoft.com/office/officeart/2005/8/layout/vList2"/>
    <dgm:cxn modelId="{18162E61-7964-442C-BF68-885EC8CAC56A}" type="presParOf" srcId="{F8AA6192-BB2C-4286-99A9-C0DF13301A2B}" destId="{440C23A7-47F3-46E9-9251-6296374652AA}" srcOrd="3" destOrd="0" presId="urn:microsoft.com/office/officeart/2005/8/layout/vList2"/>
    <dgm:cxn modelId="{B63AF1E5-5B53-4128-B8BA-0DD205949581}" type="presParOf" srcId="{F8AA6192-BB2C-4286-99A9-C0DF13301A2B}" destId="{9C204FBE-FCAB-457F-BA95-66CE7C23330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42A62B-B330-4F5A-856C-F829A0ABC5AA}"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3A794112-0A1A-4C98-8A66-447EAD7543DF}">
      <dgm:prSet/>
      <dgm:spPr/>
      <dgm:t>
        <a:bodyPr/>
        <a:lstStyle/>
        <a:p>
          <a:r>
            <a:rPr lang="ar-BH"/>
            <a:t>الإفادة من النماذج و المفاهيم الصادرة عن الآخر. </a:t>
          </a:r>
          <a:endParaRPr lang="en-US"/>
        </a:p>
      </dgm:t>
    </dgm:pt>
    <dgm:pt modelId="{70B85BC7-CB5D-4DCA-A098-C7432CBB8FC1}" type="parTrans" cxnId="{B7364091-744D-49FD-ACAB-158ED997E6A8}">
      <dgm:prSet/>
      <dgm:spPr/>
      <dgm:t>
        <a:bodyPr/>
        <a:lstStyle/>
        <a:p>
          <a:endParaRPr lang="en-US"/>
        </a:p>
      </dgm:t>
    </dgm:pt>
    <dgm:pt modelId="{A928F148-8996-4271-AA1A-14C18D88424F}" type="sibTrans" cxnId="{B7364091-744D-49FD-ACAB-158ED997E6A8}">
      <dgm:prSet/>
      <dgm:spPr/>
      <dgm:t>
        <a:bodyPr/>
        <a:lstStyle/>
        <a:p>
          <a:endParaRPr lang="en-US"/>
        </a:p>
      </dgm:t>
    </dgm:pt>
    <dgm:pt modelId="{2B3A7C7A-6371-408C-981D-4E5F78CA6AEF}">
      <dgm:prSet/>
      <dgm:spPr/>
      <dgm:t>
        <a:bodyPr/>
        <a:lstStyle/>
        <a:p>
          <a:r>
            <a:rPr lang="ar-BH"/>
            <a:t>عبر الانفتاح و التفاعل الحي. </a:t>
          </a:r>
          <a:endParaRPr lang="en-US"/>
        </a:p>
      </dgm:t>
    </dgm:pt>
    <dgm:pt modelId="{C4D03633-5A64-4814-BEE7-B1D64B55CD7A}" type="parTrans" cxnId="{93E34E88-8169-4FE5-A3DD-2DEEE458A9D1}">
      <dgm:prSet/>
      <dgm:spPr/>
      <dgm:t>
        <a:bodyPr/>
        <a:lstStyle/>
        <a:p>
          <a:endParaRPr lang="en-US"/>
        </a:p>
      </dgm:t>
    </dgm:pt>
    <dgm:pt modelId="{98810172-E32A-49F0-BFF3-1695438E894C}" type="sibTrans" cxnId="{93E34E88-8169-4FE5-A3DD-2DEEE458A9D1}">
      <dgm:prSet/>
      <dgm:spPr/>
      <dgm:t>
        <a:bodyPr/>
        <a:lstStyle/>
        <a:p>
          <a:endParaRPr lang="en-US"/>
        </a:p>
      </dgm:t>
    </dgm:pt>
    <dgm:pt modelId="{A435FE13-4026-4996-9580-91698BABF02A}">
      <dgm:prSet/>
      <dgm:spPr/>
      <dgm:t>
        <a:bodyPr/>
        <a:lstStyle/>
        <a:p>
          <a:r>
            <a:rPr lang="ar-BH"/>
            <a:t>العمل على تمييز مكونات الفكر العربي. </a:t>
          </a:r>
          <a:endParaRPr lang="en-US"/>
        </a:p>
      </dgm:t>
    </dgm:pt>
    <dgm:pt modelId="{FD90EABD-486C-4FFC-9503-AE485EA85233}" type="parTrans" cxnId="{19B5FFCE-E349-4BFA-828A-819913F4239B}">
      <dgm:prSet/>
      <dgm:spPr/>
      <dgm:t>
        <a:bodyPr/>
        <a:lstStyle/>
        <a:p>
          <a:endParaRPr lang="en-US"/>
        </a:p>
      </dgm:t>
    </dgm:pt>
    <dgm:pt modelId="{23D46D3F-6C0D-40FF-8420-5FC6C46CCFF1}" type="sibTrans" cxnId="{19B5FFCE-E349-4BFA-828A-819913F4239B}">
      <dgm:prSet/>
      <dgm:spPr/>
      <dgm:t>
        <a:bodyPr/>
        <a:lstStyle/>
        <a:p>
          <a:endParaRPr lang="en-US"/>
        </a:p>
      </dgm:t>
    </dgm:pt>
    <dgm:pt modelId="{B0C0D416-BAC5-40CE-A3F1-92ED7EAE392F}" type="pres">
      <dgm:prSet presAssocID="{E242A62B-B330-4F5A-856C-F829A0ABC5AA}" presName="outerComposite" presStyleCnt="0">
        <dgm:presLayoutVars>
          <dgm:chMax val="5"/>
          <dgm:dir/>
          <dgm:resizeHandles val="exact"/>
        </dgm:presLayoutVars>
      </dgm:prSet>
      <dgm:spPr/>
      <dgm:t>
        <a:bodyPr/>
        <a:lstStyle/>
        <a:p>
          <a:endParaRPr lang="en-US"/>
        </a:p>
      </dgm:t>
    </dgm:pt>
    <dgm:pt modelId="{81FD06BD-4165-4B3A-9C53-EB0D21E07175}" type="pres">
      <dgm:prSet presAssocID="{E242A62B-B330-4F5A-856C-F829A0ABC5AA}" presName="dummyMaxCanvas" presStyleCnt="0">
        <dgm:presLayoutVars/>
      </dgm:prSet>
      <dgm:spPr/>
    </dgm:pt>
    <dgm:pt modelId="{5DDC3B3C-5B76-4391-9FC5-F70B91507D78}" type="pres">
      <dgm:prSet presAssocID="{E242A62B-B330-4F5A-856C-F829A0ABC5AA}" presName="ThreeNodes_1" presStyleLbl="node1" presStyleIdx="0" presStyleCnt="3">
        <dgm:presLayoutVars>
          <dgm:bulletEnabled val="1"/>
        </dgm:presLayoutVars>
      </dgm:prSet>
      <dgm:spPr/>
      <dgm:t>
        <a:bodyPr/>
        <a:lstStyle/>
        <a:p>
          <a:endParaRPr lang="en-US"/>
        </a:p>
      </dgm:t>
    </dgm:pt>
    <dgm:pt modelId="{1A75F5E2-117D-4D12-AB93-95F26DF27C4E}" type="pres">
      <dgm:prSet presAssocID="{E242A62B-B330-4F5A-856C-F829A0ABC5AA}" presName="ThreeNodes_2" presStyleLbl="node1" presStyleIdx="1" presStyleCnt="3">
        <dgm:presLayoutVars>
          <dgm:bulletEnabled val="1"/>
        </dgm:presLayoutVars>
      </dgm:prSet>
      <dgm:spPr/>
      <dgm:t>
        <a:bodyPr/>
        <a:lstStyle/>
        <a:p>
          <a:endParaRPr lang="en-US"/>
        </a:p>
      </dgm:t>
    </dgm:pt>
    <dgm:pt modelId="{44BCD60C-B419-4E1E-9F19-629C402351B1}" type="pres">
      <dgm:prSet presAssocID="{E242A62B-B330-4F5A-856C-F829A0ABC5AA}" presName="ThreeNodes_3" presStyleLbl="node1" presStyleIdx="2" presStyleCnt="3">
        <dgm:presLayoutVars>
          <dgm:bulletEnabled val="1"/>
        </dgm:presLayoutVars>
      </dgm:prSet>
      <dgm:spPr/>
      <dgm:t>
        <a:bodyPr/>
        <a:lstStyle/>
        <a:p>
          <a:endParaRPr lang="en-US"/>
        </a:p>
      </dgm:t>
    </dgm:pt>
    <dgm:pt modelId="{03DC6B61-3729-46D7-AD05-7271A84366F5}" type="pres">
      <dgm:prSet presAssocID="{E242A62B-B330-4F5A-856C-F829A0ABC5AA}" presName="ThreeConn_1-2" presStyleLbl="fgAccFollowNode1" presStyleIdx="0" presStyleCnt="2">
        <dgm:presLayoutVars>
          <dgm:bulletEnabled val="1"/>
        </dgm:presLayoutVars>
      </dgm:prSet>
      <dgm:spPr/>
      <dgm:t>
        <a:bodyPr/>
        <a:lstStyle/>
        <a:p>
          <a:endParaRPr lang="en-US"/>
        </a:p>
      </dgm:t>
    </dgm:pt>
    <dgm:pt modelId="{E3D0A555-B3E4-4FE5-A68C-6BA414CD25B2}" type="pres">
      <dgm:prSet presAssocID="{E242A62B-B330-4F5A-856C-F829A0ABC5AA}" presName="ThreeConn_2-3" presStyleLbl="fgAccFollowNode1" presStyleIdx="1" presStyleCnt="2">
        <dgm:presLayoutVars>
          <dgm:bulletEnabled val="1"/>
        </dgm:presLayoutVars>
      </dgm:prSet>
      <dgm:spPr/>
      <dgm:t>
        <a:bodyPr/>
        <a:lstStyle/>
        <a:p>
          <a:endParaRPr lang="en-US"/>
        </a:p>
      </dgm:t>
    </dgm:pt>
    <dgm:pt modelId="{D1335A41-BCC9-4DFF-8B72-4E52FAD490A4}" type="pres">
      <dgm:prSet presAssocID="{E242A62B-B330-4F5A-856C-F829A0ABC5AA}" presName="ThreeNodes_1_text" presStyleLbl="node1" presStyleIdx="2" presStyleCnt="3">
        <dgm:presLayoutVars>
          <dgm:bulletEnabled val="1"/>
        </dgm:presLayoutVars>
      </dgm:prSet>
      <dgm:spPr/>
      <dgm:t>
        <a:bodyPr/>
        <a:lstStyle/>
        <a:p>
          <a:endParaRPr lang="en-US"/>
        </a:p>
      </dgm:t>
    </dgm:pt>
    <dgm:pt modelId="{3CE7C375-58B2-4396-9CFF-445245F96140}" type="pres">
      <dgm:prSet presAssocID="{E242A62B-B330-4F5A-856C-F829A0ABC5AA}" presName="ThreeNodes_2_text" presStyleLbl="node1" presStyleIdx="2" presStyleCnt="3">
        <dgm:presLayoutVars>
          <dgm:bulletEnabled val="1"/>
        </dgm:presLayoutVars>
      </dgm:prSet>
      <dgm:spPr/>
      <dgm:t>
        <a:bodyPr/>
        <a:lstStyle/>
        <a:p>
          <a:endParaRPr lang="en-US"/>
        </a:p>
      </dgm:t>
    </dgm:pt>
    <dgm:pt modelId="{ADEB28B1-7244-4E4D-AE31-FD8034EDA338}" type="pres">
      <dgm:prSet presAssocID="{E242A62B-B330-4F5A-856C-F829A0ABC5AA}" presName="ThreeNodes_3_text" presStyleLbl="node1" presStyleIdx="2" presStyleCnt="3">
        <dgm:presLayoutVars>
          <dgm:bulletEnabled val="1"/>
        </dgm:presLayoutVars>
      </dgm:prSet>
      <dgm:spPr/>
      <dgm:t>
        <a:bodyPr/>
        <a:lstStyle/>
        <a:p>
          <a:endParaRPr lang="en-US"/>
        </a:p>
      </dgm:t>
    </dgm:pt>
  </dgm:ptLst>
  <dgm:cxnLst>
    <dgm:cxn modelId="{6E3AA750-50AC-4C10-BF7A-998926AB306E}" type="presOf" srcId="{A435FE13-4026-4996-9580-91698BABF02A}" destId="{44BCD60C-B419-4E1E-9F19-629C402351B1}" srcOrd="0" destOrd="0" presId="urn:microsoft.com/office/officeart/2005/8/layout/vProcess5"/>
    <dgm:cxn modelId="{D01245B8-1EA3-47C7-A4F8-F42F0347E179}" type="presOf" srcId="{3A794112-0A1A-4C98-8A66-447EAD7543DF}" destId="{5DDC3B3C-5B76-4391-9FC5-F70B91507D78}" srcOrd="0" destOrd="0" presId="urn:microsoft.com/office/officeart/2005/8/layout/vProcess5"/>
    <dgm:cxn modelId="{5FF0905A-6714-4210-AA4E-9A879A121A96}" type="presOf" srcId="{A928F148-8996-4271-AA1A-14C18D88424F}" destId="{03DC6B61-3729-46D7-AD05-7271A84366F5}" srcOrd="0" destOrd="0" presId="urn:microsoft.com/office/officeart/2005/8/layout/vProcess5"/>
    <dgm:cxn modelId="{19B5FFCE-E349-4BFA-828A-819913F4239B}" srcId="{E242A62B-B330-4F5A-856C-F829A0ABC5AA}" destId="{A435FE13-4026-4996-9580-91698BABF02A}" srcOrd="2" destOrd="0" parTransId="{FD90EABD-486C-4FFC-9503-AE485EA85233}" sibTransId="{23D46D3F-6C0D-40FF-8420-5FC6C46CCFF1}"/>
    <dgm:cxn modelId="{93E34E88-8169-4FE5-A3DD-2DEEE458A9D1}" srcId="{E242A62B-B330-4F5A-856C-F829A0ABC5AA}" destId="{2B3A7C7A-6371-408C-981D-4E5F78CA6AEF}" srcOrd="1" destOrd="0" parTransId="{C4D03633-5A64-4814-BEE7-B1D64B55CD7A}" sibTransId="{98810172-E32A-49F0-BFF3-1695438E894C}"/>
    <dgm:cxn modelId="{B7364091-744D-49FD-ACAB-158ED997E6A8}" srcId="{E242A62B-B330-4F5A-856C-F829A0ABC5AA}" destId="{3A794112-0A1A-4C98-8A66-447EAD7543DF}" srcOrd="0" destOrd="0" parTransId="{70B85BC7-CB5D-4DCA-A098-C7432CBB8FC1}" sibTransId="{A928F148-8996-4271-AA1A-14C18D88424F}"/>
    <dgm:cxn modelId="{F92B9583-3CF0-40CC-8197-7C98045B6725}" type="presOf" srcId="{2B3A7C7A-6371-408C-981D-4E5F78CA6AEF}" destId="{1A75F5E2-117D-4D12-AB93-95F26DF27C4E}" srcOrd="0" destOrd="0" presId="urn:microsoft.com/office/officeart/2005/8/layout/vProcess5"/>
    <dgm:cxn modelId="{37019FE6-89BC-442B-B3CC-F82EF2810EC7}" type="presOf" srcId="{98810172-E32A-49F0-BFF3-1695438E894C}" destId="{E3D0A555-B3E4-4FE5-A68C-6BA414CD25B2}" srcOrd="0" destOrd="0" presId="urn:microsoft.com/office/officeart/2005/8/layout/vProcess5"/>
    <dgm:cxn modelId="{A29BDACC-031C-43F4-BB12-81762CA28236}" type="presOf" srcId="{2B3A7C7A-6371-408C-981D-4E5F78CA6AEF}" destId="{3CE7C375-58B2-4396-9CFF-445245F96140}" srcOrd="1" destOrd="0" presId="urn:microsoft.com/office/officeart/2005/8/layout/vProcess5"/>
    <dgm:cxn modelId="{B93C9F06-F357-4DAE-9D42-1A89ADEEE941}" type="presOf" srcId="{A435FE13-4026-4996-9580-91698BABF02A}" destId="{ADEB28B1-7244-4E4D-AE31-FD8034EDA338}" srcOrd="1" destOrd="0" presId="urn:microsoft.com/office/officeart/2005/8/layout/vProcess5"/>
    <dgm:cxn modelId="{F56DF828-A944-47F8-9510-CC764DDCD1F6}" type="presOf" srcId="{E242A62B-B330-4F5A-856C-F829A0ABC5AA}" destId="{B0C0D416-BAC5-40CE-A3F1-92ED7EAE392F}" srcOrd="0" destOrd="0" presId="urn:microsoft.com/office/officeart/2005/8/layout/vProcess5"/>
    <dgm:cxn modelId="{D46827C4-037E-4FEA-9D27-25BC3B9EE775}" type="presOf" srcId="{3A794112-0A1A-4C98-8A66-447EAD7543DF}" destId="{D1335A41-BCC9-4DFF-8B72-4E52FAD490A4}" srcOrd="1" destOrd="0" presId="urn:microsoft.com/office/officeart/2005/8/layout/vProcess5"/>
    <dgm:cxn modelId="{7EA2EF0F-20D4-442B-90C2-5C43945F3510}" type="presParOf" srcId="{B0C0D416-BAC5-40CE-A3F1-92ED7EAE392F}" destId="{81FD06BD-4165-4B3A-9C53-EB0D21E07175}" srcOrd="0" destOrd="0" presId="urn:microsoft.com/office/officeart/2005/8/layout/vProcess5"/>
    <dgm:cxn modelId="{6A727FA6-EDD6-4529-AA51-E50B87727094}" type="presParOf" srcId="{B0C0D416-BAC5-40CE-A3F1-92ED7EAE392F}" destId="{5DDC3B3C-5B76-4391-9FC5-F70B91507D78}" srcOrd="1" destOrd="0" presId="urn:microsoft.com/office/officeart/2005/8/layout/vProcess5"/>
    <dgm:cxn modelId="{A0605B70-02BC-4B4A-93E4-907F9199A80A}" type="presParOf" srcId="{B0C0D416-BAC5-40CE-A3F1-92ED7EAE392F}" destId="{1A75F5E2-117D-4D12-AB93-95F26DF27C4E}" srcOrd="2" destOrd="0" presId="urn:microsoft.com/office/officeart/2005/8/layout/vProcess5"/>
    <dgm:cxn modelId="{CE2942AD-0957-45FC-8E4C-09F5D501D852}" type="presParOf" srcId="{B0C0D416-BAC5-40CE-A3F1-92ED7EAE392F}" destId="{44BCD60C-B419-4E1E-9F19-629C402351B1}" srcOrd="3" destOrd="0" presId="urn:microsoft.com/office/officeart/2005/8/layout/vProcess5"/>
    <dgm:cxn modelId="{36190C86-6394-45ED-B10E-E8ECD4C07A41}" type="presParOf" srcId="{B0C0D416-BAC5-40CE-A3F1-92ED7EAE392F}" destId="{03DC6B61-3729-46D7-AD05-7271A84366F5}" srcOrd="4" destOrd="0" presId="urn:microsoft.com/office/officeart/2005/8/layout/vProcess5"/>
    <dgm:cxn modelId="{FC5ABECC-D843-4D8B-85F9-579E30F79F9E}" type="presParOf" srcId="{B0C0D416-BAC5-40CE-A3F1-92ED7EAE392F}" destId="{E3D0A555-B3E4-4FE5-A68C-6BA414CD25B2}" srcOrd="5" destOrd="0" presId="urn:microsoft.com/office/officeart/2005/8/layout/vProcess5"/>
    <dgm:cxn modelId="{36876B4D-5146-47D4-9BD9-74C028E49077}" type="presParOf" srcId="{B0C0D416-BAC5-40CE-A3F1-92ED7EAE392F}" destId="{D1335A41-BCC9-4DFF-8B72-4E52FAD490A4}" srcOrd="6" destOrd="0" presId="urn:microsoft.com/office/officeart/2005/8/layout/vProcess5"/>
    <dgm:cxn modelId="{4159DFF1-2FA8-44C0-8C13-930A88A84815}" type="presParOf" srcId="{B0C0D416-BAC5-40CE-A3F1-92ED7EAE392F}" destId="{3CE7C375-58B2-4396-9CFF-445245F96140}" srcOrd="7" destOrd="0" presId="urn:microsoft.com/office/officeart/2005/8/layout/vProcess5"/>
    <dgm:cxn modelId="{706873C4-2BF8-41D8-BA15-A86350A01DDC}" type="presParOf" srcId="{B0C0D416-BAC5-40CE-A3F1-92ED7EAE392F}" destId="{ADEB28B1-7244-4E4D-AE31-FD8034EDA33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5F75A-C737-41C0-A530-503CDC66672E}">
      <dsp:nvSpPr>
        <dsp:cNvPr id="0" name=""/>
        <dsp:cNvSpPr/>
      </dsp:nvSpPr>
      <dsp:spPr>
        <a:xfrm>
          <a:off x="0" y="10626"/>
          <a:ext cx="6116795" cy="155902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ar-BH" sz="4000" kern="1200"/>
            <a:t>1. محاولة للهرب من ضغط الواقع</a:t>
          </a:r>
          <a:endParaRPr lang="en-US" sz="4000" kern="1200"/>
        </a:p>
      </dsp:txBody>
      <dsp:txXfrm>
        <a:off x="76105" y="86731"/>
        <a:ext cx="5964585" cy="1406815"/>
      </dsp:txXfrm>
    </dsp:sp>
    <dsp:sp modelId="{D896EC6F-06BE-4609-A11F-0F1E1AF70B18}">
      <dsp:nvSpPr>
        <dsp:cNvPr id="0" name=""/>
        <dsp:cNvSpPr/>
      </dsp:nvSpPr>
      <dsp:spPr>
        <a:xfrm>
          <a:off x="0" y="1684851"/>
          <a:ext cx="6116795" cy="1559025"/>
        </a:xfrm>
        <a:prstGeom prst="roundRect">
          <a:avLst/>
        </a:prstGeom>
        <a:solidFill>
          <a:schemeClr val="accent2">
            <a:hueOff val="13361"/>
            <a:satOff val="-37863"/>
            <a:lumOff val="2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ar-BH" sz="4000" kern="1200"/>
            <a:t>2. البحث في الذكريات عن لحظات سعادة</a:t>
          </a:r>
          <a:endParaRPr lang="en-US" sz="4000" kern="1200"/>
        </a:p>
      </dsp:txBody>
      <dsp:txXfrm>
        <a:off x="76105" y="1760956"/>
        <a:ext cx="5964585" cy="1406815"/>
      </dsp:txXfrm>
    </dsp:sp>
    <dsp:sp modelId="{55DF7D3A-E8A4-4903-B060-AA858CD6B546}">
      <dsp:nvSpPr>
        <dsp:cNvPr id="0" name=""/>
        <dsp:cNvSpPr/>
      </dsp:nvSpPr>
      <dsp:spPr>
        <a:xfrm>
          <a:off x="0" y="3359076"/>
          <a:ext cx="6116795" cy="1559025"/>
        </a:xfrm>
        <a:prstGeom prst="roundRect">
          <a:avLst/>
        </a:prstGeom>
        <a:solidFill>
          <a:schemeClr val="accent2">
            <a:hueOff val="26723"/>
            <a:satOff val="-75726"/>
            <a:lumOff val="4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ar-BH" sz="4000" kern="1200"/>
            <a:t>3, التعويض عن الوحدة التي تفرضها وقائع التواصل الافتراضي</a:t>
          </a:r>
          <a:endParaRPr lang="en-US" sz="4000" kern="1200"/>
        </a:p>
      </dsp:txBody>
      <dsp:txXfrm>
        <a:off x="76105" y="3435181"/>
        <a:ext cx="5964585" cy="14068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B7ABE-FFB0-4F9E-8F56-485B1A7FAB2A}">
      <dsp:nvSpPr>
        <dsp:cNvPr id="0" name=""/>
        <dsp:cNvSpPr/>
      </dsp:nvSpPr>
      <dsp:spPr>
        <a:xfrm>
          <a:off x="0" y="0"/>
          <a:ext cx="8181575" cy="1026804"/>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ar-BH" sz="2400" b="0" i="0" kern="1200"/>
            <a:t>1. يوهانس هوفر في القرن السابع عشر، استخدم المصطلح تعبيرا عن الوحدة التي كان يعاني منها خلال دراسته في جامعة بازل – سويسرا</a:t>
          </a:r>
          <a:endParaRPr lang="en-US" sz="2400" kern="1200"/>
        </a:p>
      </dsp:txBody>
      <dsp:txXfrm>
        <a:off x="30074" y="30074"/>
        <a:ext cx="7073573" cy="966656"/>
      </dsp:txXfrm>
    </dsp:sp>
    <dsp:sp modelId="{3C51C674-4D11-4FBC-B848-A422C05F8FED}">
      <dsp:nvSpPr>
        <dsp:cNvPr id="0" name=""/>
        <dsp:cNvSpPr/>
      </dsp:nvSpPr>
      <dsp:spPr>
        <a:xfrm>
          <a:off x="721903" y="1197939"/>
          <a:ext cx="8181575" cy="1026804"/>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ar-BH" sz="2400" b="0" i="0" kern="1200"/>
            <a:t>2. في القرن الثامن عشر ، صارت تعني الحنين للماضي</a:t>
          </a:r>
          <a:endParaRPr lang="en-US" sz="2400" kern="1200"/>
        </a:p>
      </dsp:txBody>
      <dsp:txXfrm>
        <a:off x="751977" y="1228013"/>
        <a:ext cx="6732100" cy="966656"/>
      </dsp:txXfrm>
    </dsp:sp>
    <dsp:sp modelId="{4EC43333-3824-4B65-9EB9-803670D53115}">
      <dsp:nvSpPr>
        <dsp:cNvPr id="0" name=""/>
        <dsp:cNvSpPr/>
      </dsp:nvSpPr>
      <dsp:spPr>
        <a:xfrm>
          <a:off x="1443807" y="2395878"/>
          <a:ext cx="8181575" cy="1026804"/>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ar-BH" sz="2400" b="0" i="0" kern="1200"/>
            <a:t>3. الحنين إلى الماضي بسبب الاغتراب خلال عصر الاستعمار. </a:t>
          </a:r>
          <a:endParaRPr lang="en-US" sz="2400" kern="1200"/>
        </a:p>
      </dsp:txBody>
      <dsp:txXfrm>
        <a:off x="1473881" y="2425952"/>
        <a:ext cx="6732100" cy="966656"/>
      </dsp:txXfrm>
    </dsp:sp>
    <dsp:sp modelId="{7734A17F-DFF4-4ABC-9D06-A3C99696D2FE}">
      <dsp:nvSpPr>
        <dsp:cNvPr id="0" name=""/>
        <dsp:cNvSpPr/>
      </dsp:nvSpPr>
      <dsp:spPr>
        <a:xfrm>
          <a:off x="7514152" y="778660"/>
          <a:ext cx="667423" cy="667423"/>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7664322" y="778660"/>
        <a:ext cx="367083" cy="502236"/>
      </dsp:txXfrm>
    </dsp:sp>
    <dsp:sp modelId="{A6FFF2C8-B520-42B0-B729-B60605E3B8AA}">
      <dsp:nvSpPr>
        <dsp:cNvPr id="0" name=""/>
        <dsp:cNvSpPr/>
      </dsp:nvSpPr>
      <dsp:spPr>
        <a:xfrm>
          <a:off x="8236056" y="1969754"/>
          <a:ext cx="667423" cy="667423"/>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8386226" y="1969754"/>
        <a:ext cx="367083" cy="50223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A40E1-9DEB-4C96-BB47-AD5EDAD3BE7B}">
      <dsp:nvSpPr>
        <dsp:cNvPr id="0" name=""/>
        <dsp:cNvSpPr/>
      </dsp:nvSpPr>
      <dsp:spPr>
        <a:xfrm>
          <a:off x="0" y="0"/>
          <a:ext cx="8181575" cy="1540207"/>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ar-BH" sz="3400" b="0" i="0" kern="1200"/>
            <a:t>1. في علم النفس حالة اكتئاب تصيب كبار السن</a:t>
          </a:r>
          <a:endParaRPr lang="en-US" sz="3400" kern="1200"/>
        </a:p>
      </dsp:txBody>
      <dsp:txXfrm>
        <a:off x="45111" y="45111"/>
        <a:ext cx="6589651" cy="1449985"/>
      </dsp:txXfrm>
    </dsp:sp>
    <dsp:sp modelId="{D5A5F2E5-3B85-4B76-98D6-6283FEB37686}">
      <dsp:nvSpPr>
        <dsp:cNvPr id="0" name=""/>
        <dsp:cNvSpPr/>
      </dsp:nvSpPr>
      <dsp:spPr>
        <a:xfrm>
          <a:off x="1443807" y="1882475"/>
          <a:ext cx="8181575" cy="1540207"/>
        </a:xfrm>
        <a:prstGeom prst="roundRect">
          <a:avLst>
            <a:gd name="adj" fmla="val 10000"/>
          </a:avLst>
        </a:prstGeom>
        <a:gradFill rotWithShape="0">
          <a:gsLst>
            <a:gs pos="0">
              <a:schemeClr val="accent2">
                <a:hueOff val="26723"/>
                <a:satOff val="-75726"/>
                <a:lumOff val="4706"/>
                <a:alphaOff val="0"/>
                <a:tint val="98000"/>
                <a:lumMod val="114000"/>
              </a:schemeClr>
            </a:gs>
            <a:gs pos="100000">
              <a:schemeClr val="accent2">
                <a:hueOff val="26723"/>
                <a:satOff val="-75726"/>
                <a:lumOff val="470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ar-BH" sz="3400" b="0" i="0" kern="1200"/>
            <a:t>2. من يمر بأزمة / أو يعاني من مشكلة يهرب بها نحو الماضي السعيد( فرضيا) </a:t>
          </a:r>
          <a:endParaRPr lang="en-US" sz="3400" kern="1200"/>
        </a:p>
      </dsp:txBody>
      <dsp:txXfrm>
        <a:off x="1488918" y="1927586"/>
        <a:ext cx="5646411" cy="1449985"/>
      </dsp:txXfrm>
    </dsp:sp>
    <dsp:sp modelId="{D2E87CDA-3DE9-4267-A6C2-E032FE086FA7}">
      <dsp:nvSpPr>
        <dsp:cNvPr id="0" name=""/>
        <dsp:cNvSpPr/>
      </dsp:nvSpPr>
      <dsp:spPr>
        <a:xfrm>
          <a:off x="7180440" y="1210774"/>
          <a:ext cx="1001134" cy="1001134"/>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405695" y="1210774"/>
        <a:ext cx="550624" cy="7533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5D24A-E897-40F6-B5A8-C4B63AC5D871}">
      <dsp:nvSpPr>
        <dsp:cNvPr id="0" name=""/>
        <dsp:cNvSpPr/>
      </dsp:nvSpPr>
      <dsp:spPr>
        <a:xfrm>
          <a:off x="0" y="0"/>
          <a:ext cx="8181575" cy="1540207"/>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ar-BH" sz="4100" b="0" i="0" kern="1200"/>
            <a:t>1. استحضار النغم، اغاني الماضي العاطفية </a:t>
          </a:r>
          <a:endParaRPr lang="en-US" sz="4100" kern="1200"/>
        </a:p>
      </dsp:txBody>
      <dsp:txXfrm>
        <a:off x="45111" y="45111"/>
        <a:ext cx="6589651" cy="1449985"/>
      </dsp:txXfrm>
    </dsp:sp>
    <dsp:sp modelId="{95192DAA-5E30-4C9C-AD04-15A1DCAE3756}">
      <dsp:nvSpPr>
        <dsp:cNvPr id="0" name=""/>
        <dsp:cNvSpPr/>
      </dsp:nvSpPr>
      <dsp:spPr>
        <a:xfrm>
          <a:off x="1443807" y="1882475"/>
          <a:ext cx="8181575" cy="1540207"/>
        </a:xfrm>
        <a:prstGeom prst="roundRect">
          <a:avLst>
            <a:gd name="adj" fmla="val 10000"/>
          </a:avLst>
        </a:prstGeom>
        <a:gradFill rotWithShape="0">
          <a:gsLst>
            <a:gs pos="0">
              <a:schemeClr val="accent2">
                <a:hueOff val="26723"/>
                <a:satOff val="-75726"/>
                <a:lumOff val="4706"/>
                <a:alphaOff val="0"/>
                <a:tint val="98000"/>
                <a:lumMod val="114000"/>
              </a:schemeClr>
            </a:gs>
            <a:gs pos="100000">
              <a:schemeClr val="accent2">
                <a:hueOff val="26723"/>
                <a:satOff val="-75726"/>
                <a:lumOff val="470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ar-BH" sz="4100" b="0" i="0" kern="1200"/>
            <a:t>2. تحفيز مراكز المتعة في الدماغ عبر استحضار الذكريات</a:t>
          </a:r>
          <a:endParaRPr lang="en-US" sz="4100" kern="1200"/>
        </a:p>
      </dsp:txBody>
      <dsp:txXfrm>
        <a:off x="1488918" y="1927586"/>
        <a:ext cx="5646411" cy="1449985"/>
      </dsp:txXfrm>
    </dsp:sp>
    <dsp:sp modelId="{D0AEA362-8406-4177-9919-B0F670E60C07}">
      <dsp:nvSpPr>
        <dsp:cNvPr id="0" name=""/>
        <dsp:cNvSpPr/>
      </dsp:nvSpPr>
      <dsp:spPr>
        <a:xfrm>
          <a:off x="7180440" y="1210774"/>
          <a:ext cx="1001134" cy="1001134"/>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405695" y="1210774"/>
        <a:ext cx="550624" cy="7533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EA8EA-D9EF-49B0-A135-6C64CFC51CBE}" type="datetimeFigureOut">
              <a:rPr lang="en-US" smtClean="0"/>
              <a:t>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2760F-B978-41F4-AFBD-EDBA348860AF}" type="slidenum">
              <a:rPr lang="en-US" smtClean="0"/>
              <a:t>‹#›</a:t>
            </a:fld>
            <a:endParaRPr lang="en-US"/>
          </a:p>
        </p:txBody>
      </p:sp>
    </p:spTree>
    <p:extLst>
      <p:ext uri="{BB962C8B-B14F-4D97-AF65-F5344CB8AC3E}">
        <p14:creationId xmlns:p14="http://schemas.microsoft.com/office/powerpoint/2010/main" val="3935906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A1CC3876-6FE2-4BAF-9812-31ACED26800D}" type="datetime2">
              <a:rPr lang="en-US" smtClean="0"/>
              <a:t>Monday, June 10, 2019</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344643-D37E-4D70-95F6-B875EC735AA7}" type="datetime2">
              <a:rPr lang="en-US" smtClean="0"/>
              <a:t>Monday, June 10, 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FC84E2A-0910-44BC-95F7-01E7F91C5023}" type="datetime2">
              <a:rPr lang="en-US" smtClean="0"/>
              <a:t>Monday, June 10, 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662E15D-F21B-4042-8CB0-78DDBC28294D}" type="datetime2">
              <a:rPr lang="en-US" smtClean="0"/>
              <a:t>Monday, June 10, 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D49632-BD88-4DF5-A923-AE56CB68D65B}" type="datetime2">
              <a:rPr lang="en-US" smtClean="0"/>
              <a:t>Monday, June 10, 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AA13EBA-B7C5-44CA-B325-C0F061DAC35D}" type="datetime2">
              <a:rPr lang="en-US" smtClean="0"/>
              <a:t>Monday, June 10, 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FD672AC-74FD-4856-AEF4-1FE7AEC9B078}" type="datetime2">
              <a:rPr lang="en-US" smtClean="0"/>
              <a:t>Monday, June 10, 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F91C80-65E0-48EC-A87D-04740E0041CC}" type="datetime2">
              <a:rPr lang="en-US" smtClean="0"/>
              <a:t>Monday, June 10, 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724051-8BC7-4229-B5AA-E089B6AD7422}" type="datetime2">
              <a:rPr lang="en-US" smtClean="0"/>
              <a:t>Monday, June 10, 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ADF0F4-CD1A-4404-826A-E45EED4B5018}" type="datetime2">
              <a:rPr lang="en-US" smtClean="0"/>
              <a:t>Monday, June 10, 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E0EEEB-717B-4331-9C7C-8C5EA8AAFFE0}" type="datetime2">
              <a:rPr lang="en-US" smtClean="0"/>
              <a:t>Monday, June 10, 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26E14D-FA4B-434D-8AAE-D349869DA390}" type="datetime2">
              <a:rPr lang="en-US" smtClean="0"/>
              <a:t>Monday, June 10, 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EFAB62-C466-489E-89D0-2A9149711525}" type="datetime2">
              <a:rPr lang="en-US" smtClean="0"/>
              <a:t>Monday, June 10, 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9376E4-36B8-486E-81F6-83351C869745}" type="datetime2">
              <a:rPr lang="en-US" smtClean="0"/>
              <a:t>Monday, June 10, 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BF8E6-037A-420C-82A5-9B940A011120}" type="datetime2">
              <a:rPr lang="en-US" smtClean="0"/>
              <a:t>Monday, June 10, 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BA8F32-54B6-4113-BD87-451F53196004}" type="datetime2">
              <a:rPr lang="en-US" smtClean="0"/>
              <a:t>Monday, June 10, 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819E6A-FD95-4EDA-A5A0-B5E81015BD48}" type="datetime2">
              <a:rPr lang="en-US" smtClean="0"/>
              <a:t>Monday, June 10, 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80E945A-CC3C-4BDF-852A-B36AAB757169}" type="datetime2">
              <a:rPr lang="en-US" smtClean="0"/>
              <a:t>Monday, June 10, 2019</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0CCF873A-0052-41CB-871E-9AE98CEA1B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5" name="Rectangle 24">
            <a:extLst>
              <a:ext uri="{FF2B5EF4-FFF2-40B4-BE49-F238E27FC236}">
                <a16:creationId xmlns:a16="http://schemas.microsoft.com/office/drawing/2014/main" xmlns="" id="{1DC70443-01C1-4D59-A29D-F791499FE5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flipH="1">
            <a:off x="343043" y="402165"/>
            <a:ext cx="673865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xmlns="" id="{AA3C7076-9644-4F8A-AAD6-E23F668673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9519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Freeform 5">
            <a:extLst>
              <a:ext uri="{FF2B5EF4-FFF2-40B4-BE49-F238E27FC236}">
                <a16:creationId xmlns:a16="http://schemas.microsoft.com/office/drawing/2014/main" xmlns="" id="{CF364E5A-F065-4B51-8FCF-ACA6C3B16D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677511" flipH="1">
            <a:off x="635522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1" name="Freeform 5">
            <a:extLst>
              <a:ext uri="{FF2B5EF4-FFF2-40B4-BE49-F238E27FC236}">
                <a16:creationId xmlns:a16="http://schemas.microsoft.com/office/drawing/2014/main" xmlns="" id="{6AB4F7F1-1A4D-475C-96CF-337F0AFED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400000" flipH="1">
            <a:off x="451206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3" name="Oval 32">
            <a:extLst>
              <a:ext uri="{FF2B5EF4-FFF2-40B4-BE49-F238E27FC236}">
                <a16:creationId xmlns:a16="http://schemas.microsoft.com/office/drawing/2014/main" xmlns="" id="{D536E503-2F12-4571-A2B9-B9EBADF322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81884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a:extLst>
              <a:ext uri="{FF2B5EF4-FFF2-40B4-BE49-F238E27FC236}">
                <a16:creationId xmlns:a16="http://schemas.microsoft.com/office/drawing/2014/main" xmlns="" id="{7CC5E07F-2558-4E5D-A293-097CD45CBD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flipH="1">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4" name="Title 3">
            <a:extLst>
              <a:ext uri="{FF2B5EF4-FFF2-40B4-BE49-F238E27FC236}">
                <a16:creationId xmlns:a16="http://schemas.microsoft.com/office/drawing/2014/main" xmlns="" id="{812AA5B5-4AFF-4515-B77A-5E70409F8E31}"/>
              </a:ext>
            </a:extLst>
          </p:cNvPr>
          <p:cNvSpPr>
            <a:spLocks noGrp="1"/>
          </p:cNvSpPr>
          <p:nvPr>
            <p:ph type="title"/>
          </p:nvPr>
        </p:nvSpPr>
        <p:spPr>
          <a:xfrm>
            <a:off x="8471239" y="973667"/>
            <a:ext cx="2942210" cy="4833745"/>
          </a:xfrm>
        </p:spPr>
        <p:txBody>
          <a:bodyPr>
            <a:normAutofit/>
          </a:bodyPr>
          <a:lstStyle/>
          <a:p>
            <a:r>
              <a:rPr lang="ar-BH" sz="2800">
                <a:solidFill>
                  <a:srgbClr val="EBEBEB"/>
                </a:solidFill>
              </a:rPr>
              <a:t>نوستالجيا                   </a:t>
            </a:r>
            <a:endParaRPr lang="en-US" sz="2800">
              <a:solidFill>
                <a:srgbClr val="EBEBEB"/>
              </a:solidFill>
            </a:endParaRPr>
          </a:p>
        </p:txBody>
      </p:sp>
      <p:sp>
        <p:nvSpPr>
          <p:cNvPr id="37" name="Rectangle 36">
            <a:extLst>
              <a:ext uri="{FF2B5EF4-FFF2-40B4-BE49-F238E27FC236}">
                <a16:creationId xmlns:a16="http://schemas.microsoft.com/office/drawing/2014/main" xmlns="" id="{50AF2244-D9BC-4A9D-81E2-FAFC85DCCB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a:extLst>
              <a:ext uri="{FF2B5EF4-FFF2-40B4-BE49-F238E27FC236}">
                <a16:creationId xmlns:a16="http://schemas.microsoft.com/office/drawing/2014/main" xmlns="" id="{87B8A60A-4E52-4885-AC61-BB6BC624B004}"/>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1</a:t>
            </a:fld>
            <a:endParaRPr lang="en-US">
              <a:solidFill>
                <a:srgbClr val="FFFFFF"/>
              </a:solidFill>
            </a:endParaRPr>
          </a:p>
        </p:txBody>
      </p:sp>
      <p:sp>
        <p:nvSpPr>
          <p:cNvPr id="6" name="Date Placeholder 5">
            <a:extLst>
              <a:ext uri="{FF2B5EF4-FFF2-40B4-BE49-F238E27FC236}">
                <a16:creationId xmlns:a16="http://schemas.microsoft.com/office/drawing/2014/main" xmlns="" id="{DE490F0E-DA96-4FAD-8403-D3856F44B389}"/>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60643E7C-7826-4FDF-9714-AA1475C76207}" type="datetime2">
              <a:rPr lang="en-US" sz="700" smtClean="0"/>
              <a:pPr>
                <a:lnSpc>
                  <a:spcPct val="90000"/>
                </a:lnSpc>
                <a:spcAft>
                  <a:spcPts val="600"/>
                </a:spcAft>
              </a:pPr>
              <a:t>Monday, June 10, 2019</a:t>
            </a:fld>
            <a:endParaRPr lang="en-US" sz="700"/>
          </a:p>
        </p:txBody>
      </p:sp>
      <p:graphicFrame>
        <p:nvGraphicFramePr>
          <p:cNvPr id="9" name="Content Placeholder 4">
            <a:extLst>
              <a:ext uri="{FF2B5EF4-FFF2-40B4-BE49-F238E27FC236}">
                <a16:creationId xmlns:a16="http://schemas.microsoft.com/office/drawing/2014/main" xmlns="" id="{678539FC-1C91-4F33-A2EC-C4BBDA2DD000}"/>
              </a:ext>
            </a:extLst>
          </p:cNvPr>
          <p:cNvGraphicFramePr>
            <a:graphicFrameLocks noGrp="1"/>
          </p:cNvGraphicFramePr>
          <p:nvPr>
            <p:ph idx="1"/>
            <p:extLst>
              <p:ext uri="{D42A27DB-BD31-4B8C-83A1-F6EECF244321}">
                <p14:modId xmlns:p14="http://schemas.microsoft.com/office/powerpoint/2010/main" val="323864830"/>
              </p:ext>
            </p:extLst>
          </p:nvPr>
        </p:nvGraphicFramePr>
        <p:xfrm>
          <a:off x="964907" y="973667"/>
          <a:ext cx="6116795" cy="4928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67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D4C852A-CDF4-42CB-A8E1-E8B8655B6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Freeform 5">
            <a:extLst>
              <a:ext uri="{FF2B5EF4-FFF2-40B4-BE49-F238E27FC236}">
                <a16:creationId xmlns:a16="http://schemas.microsoft.com/office/drawing/2014/main" xmlns="" id="{19DE0A3A-706B-4AA1-BCB2-839AD15DAA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xmlns="" id="{309FA42B-110C-46A2-A61D-2C8997AC92EF}"/>
              </a:ext>
            </a:extLst>
          </p:cNvPr>
          <p:cNvSpPr>
            <a:spLocks noGrp="1"/>
          </p:cNvSpPr>
          <p:nvPr>
            <p:ph type="title"/>
          </p:nvPr>
        </p:nvSpPr>
        <p:spPr>
          <a:xfrm>
            <a:off x="1154954" y="947920"/>
            <a:ext cx="8761413" cy="728480"/>
          </a:xfrm>
        </p:spPr>
        <p:txBody>
          <a:bodyPr>
            <a:normAutofit/>
          </a:bodyPr>
          <a:lstStyle/>
          <a:p>
            <a:endParaRPr lang="en-US">
              <a:solidFill>
                <a:srgbClr val="FFFFFF"/>
              </a:solidFill>
            </a:endParaRPr>
          </a:p>
        </p:txBody>
      </p:sp>
      <p:sp>
        <p:nvSpPr>
          <p:cNvPr id="16" name="Rectangle 15">
            <a:extLst>
              <a:ext uri="{FF2B5EF4-FFF2-40B4-BE49-F238E27FC236}">
                <a16:creationId xmlns:a16="http://schemas.microsoft.com/office/drawing/2014/main" xmlns="" id="{FE1D3F1A-ACDE-4DAB-9A2C-79A4F06CC5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08486C57-0DEE-445C-83FE-D1705B9751F3}"/>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10</a:t>
            </a:fld>
            <a:endParaRPr lang="en-US">
              <a:solidFill>
                <a:srgbClr val="FFFFFF"/>
              </a:solidFill>
            </a:endParaRPr>
          </a:p>
        </p:txBody>
      </p:sp>
      <p:sp>
        <p:nvSpPr>
          <p:cNvPr id="4" name="Date Placeholder 3">
            <a:extLst>
              <a:ext uri="{FF2B5EF4-FFF2-40B4-BE49-F238E27FC236}">
                <a16:creationId xmlns:a16="http://schemas.microsoft.com/office/drawing/2014/main" xmlns="" id="{BF909357-7339-430F-868E-C7FCD6FAE748}"/>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95E770F7-36DD-4C3D-B760-12C701A6E997}"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5917030B-CC54-4C6E-AC43-565794CA1334}"/>
              </a:ext>
            </a:extLst>
          </p:cNvPr>
          <p:cNvGraphicFramePr>
            <a:graphicFrameLocks noGrp="1"/>
          </p:cNvGraphicFramePr>
          <p:nvPr>
            <p:ph idx="1"/>
            <p:extLst>
              <p:ext uri="{D42A27DB-BD31-4B8C-83A1-F6EECF244321}">
                <p14:modId xmlns:p14="http://schemas.microsoft.com/office/powerpoint/2010/main" val="254460521"/>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568563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D4C852A-CDF4-42CB-A8E1-E8B8655B6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Freeform 5">
            <a:extLst>
              <a:ext uri="{FF2B5EF4-FFF2-40B4-BE49-F238E27FC236}">
                <a16:creationId xmlns:a16="http://schemas.microsoft.com/office/drawing/2014/main" xmlns="" id="{19DE0A3A-706B-4AA1-BCB2-839AD15DAA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xmlns="" id="{F8214206-5893-4CC3-BC69-FD98A05A5A81}"/>
              </a:ext>
            </a:extLst>
          </p:cNvPr>
          <p:cNvSpPr>
            <a:spLocks noGrp="1"/>
          </p:cNvSpPr>
          <p:nvPr>
            <p:ph type="title"/>
          </p:nvPr>
        </p:nvSpPr>
        <p:spPr>
          <a:xfrm>
            <a:off x="1154954" y="947920"/>
            <a:ext cx="8761413" cy="728480"/>
          </a:xfrm>
        </p:spPr>
        <p:txBody>
          <a:bodyPr>
            <a:normAutofit/>
          </a:bodyPr>
          <a:lstStyle/>
          <a:p>
            <a:endParaRPr lang="en-US">
              <a:solidFill>
                <a:srgbClr val="FFFFFF"/>
              </a:solidFill>
            </a:endParaRPr>
          </a:p>
        </p:txBody>
      </p:sp>
      <p:sp>
        <p:nvSpPr>
          <p:cNvPr id="16" name="Rectangle 15">
            <a:extLst>
              <a:ext uri="{FF2B5EF4-FFF2-40B4-BE49-F238E27FC236}">
                <a16:creationId xmlns:a16="http://schemas.microsoft.com/office/drawing/2014/main" xmlns="" id="{FE1D3F1A-ACDE-4DAB-9A2C-79A4F06CC5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2DBE531F-6C88-4AFF-BB51-F1AE5E2520C1}"/>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11</a:t>
            </a:fld>
            <a:endParaRPr lang="en-US">
              <a:solidFill>
                <a:srgbClr val="FFFFFF"/>
              </a:solidFill>
            </a:endParaRPr>
          </a:p>
        </p:txBody>
      </p:sp>
      <p:sp>
        <p:nvSpPr>
          <p:cNvPr id="4" name="Date Placeholder 3">
            <a:extLst>
              <a:ext uri="{FF2B5EF4-FFF2-40B4-BE49-F238E27FC236}">
                <a16:creationId xmlns:a16="http://schemas.microsoft.com/office/drawing/2014/main" xmlns="" id="{C97BC901-7F53-4E99-B736-B538AC09C3D6}"/>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924577EF-3FDD-402E-8CBE-B0F308ACF4B1}"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88777009-1079-441B-96E3-3F1AE2BC1079}"/>
              </a:ext>
            </a:extLst>
          </p:cNvPr>
          <p:cNvGraphicFramePr>
            <a:graphicFrameLocks noGrp="1"/>
          </p:cNvGraphicFramePr>
          <p:nvPr>
            <p:ph idx="1"/>
            <p:extLst>
              <p:ext uri="{D42A27DB-BD31-4B8C-83A1-F6EECF244321}">
                <p14:modId xmlns:p14="http://schemas.microsoft.com/office/powerpoint/2010/main" val="1314187731"/>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537770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85F279D6-ED25-4D3F-9479-8ABB21867D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38D0B1B4-C487-47EF-B7D0-421066454C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blipFill>
            <a:blip r:embed="rId2">
              <a:duotone>
                <a:schemeClr val="dk2">
                  <a:shade val="69000"/>
                  <a:hueMod val="91000"/>
                  <a:satMod val="164000"/>
                  <a:lumMod val="74000"/>
                </a:schemeClr>
                <a:schemeClr val="dk2">
                  <a:hueMod val="124000"/>
                  <a:satMod val="140000"/>
                  <a:lumMod val="142000"/>
                </a:schemeClr>
              </a:duotone>
            </a:blip>
            <a:stretch>
              <a:fillRect l="-12279" t="-11550" r="-120392" b="-115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endParaRPr lang="en-US" dirty="0"/>
          </a:p>
        </p:txBody>
      </p:sp>
      <p:sp>
        <p:nvSpPr>
          <p:cNvPr id="15" name="Freeform: Shape 14">
            <a:extLst>
              <a:ext uri="{FF2B5EF4-FFF2-40B4-BE49-F238E27FC236}">
                <a16:creationId xmlns:a16="http://schemas.microsoft.com/office/drawing/2014/main" xmlns="" id="{0214736A-03B2-4B91-B0AF-B21213F3B9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4" name="Picture 3">
            <a:extLst>
              <a:ext uri="{FF2B5EF4-FFF2-40B4-BE49-F238E27FC236}">
                <a16:creationId xmlns:a16="http://schemas.microsoft.com/office/drawing/2014/main" xmlns="" id="{22261644-5279-40AD-8FC5-A3E6CA18A04D}"/>
              </a:ext>
            </a:extLst>
          </p:cNvPr>
          <p:cNvPicPr>
            <a:picLocks noChangeAspect="1"/>
          </p:cNvPicPr>
          <p:nvPr/>
        </p:nvPicPr>
        <p:blipFill>
          <a:blip r:embed="rId3"/>
          <a:stretch>
            <a:fillRect/>
          </a:stretch>
        </p:blipFill>
        <p:spPr>
          <a:xfrm>
            <a:off x="3008758" y="1027187"/>
            <a:ext cx="8539776" cy="4803624"/>
          </a:xfrm>
          <a:prstGeom prst="rect">
            <a:avLst/>
          </a:prstGeom>
        </p:spPr>
      </p:pic>
      <p:sp>
        <p:nvSpPr>
          <p:cNvPr id="5" name="Date Placeholder 4">
            <a:extLst>
              <a:ext uri="{FF2B5EF4-FFF2-40B4-BE49-F238E27FC236}">
                <a16:creationId xmlns:a16="http://schemas.microsoft.com/office/drawing/2014/main" xmlns="" id="{73F374AB-7BBD-4F16-A293-4BBCB61B52DC}"/>
              </a:ext>
            </a:extLst>
          </p:cNvPr>
          <p:cNvSpPr>
            <a:spLocks noGrp="1"/>
          </p:cNvSpPr>
          <p:nvPr>
            <p:ph type="dt" sz="half" idx="10"/>
          </p:nvPr>
        </p:nvSpPr>
        <p:spPr>
          <a:xfrm>
            <a:off x="8911988" y="6391838"/>
            <a:ext cx="1728907" cy="302755"/>
          </a:xfrm>
        </p:spPr>
        <p:txBody>
          <a:bodyPr>
            <a:normAutofit/>
          </a:bodyPr>
          <a:lstStyle/>
          <a:p>
            <a:pPr>
              <a:spcAft>
                <a:spcPts val="600"/>
              </a:spcAft>
            </a:pPr>
            <a:fld id="{B5A1BD85-F9F9-400F-9D4B-68D1E95A92F2}" type="datetime2">
              <a:rPr lang="en-US" smtClean="0"/>
              <a:pPr>
                <a:spcAft>
                  <a:spcPts val="600"/>
                </a:spcAft>
              </a:pPr>
              <a:t>Monday, June 10, 2019</a:t>
            </a:fld>
            <a:endParaRPr lang="en-US"/>
          </a:p>
        </p:txBody>
      </p:sp>
      <p:sp>
        <p:nvSpPr>
          <p:cNvPr id="6" name="Slide Number Placeholder 5">
            <a:extLst>
              <a:ext uri="{FF2B5EF4-FFF2-40B4-BE49-F238E27FC236}">
                <a16:creationId xmlns:a16="http://schemas.microsoft.com/office/drawing/2014/main" xmlns="" id="{9CBA7F43-CA0A-459F-B82D-798E47F27D75}"/>
              </a:ext>
            </a:extLst>
          </p:cNvPr>
          <p:cNvSpPr>
            <a:spLocks noGrp="1"/>
          </p:cNvSpPr>
          <p:nvPr>
            <p:ph type="sldNum" sz="quarter" idx="12"/>
          </p:nvPr>
        </p:nvSpPr>
        <p:spPr>
          <a:xfrm>
            <a:off x="10997348" y="6353984"/>
            <a:ext cx="838199" cy="342653"/>
          </a:xfrm>
        </p:spPr>
        <p:txBody>
          <a:bodyPr>
            <a:normAutofit/>
          </a:bodyPr>
          <a:lstStyle/>
          <a:p>
            <a:pPr algn="r">
              <a:spcAft>
                <a:spcPts val="600"/>
              </a:spcAft>
            </a:pPr>
            <a:fld id="{D57F1E4F-1CFF-5643-939E-217C01CDF565}" type="slidenum">
              <a:rPr lang="en-US" sz="1000">
                <a:solidFill>
                  <a:schemeClr val="accent1"/>
                </a:solidFill>
              </a:rPr>
              <a:pPr algn="r">
                <a:spcAft>
                  <a:spcPts val="600"/>
                </a:spcAft>
              </a:pPr>
              <a:t>12</a:t>
            </a:fld>
            <a:endParaRPr lang="en-US" sz="1000">
              <a:solidFill>
                <a:schemeClr val="accent1"/>
              </a:solidFill>
            </a:endParaRPr>
          </a:p>
        </p:txBody>
      </p:sp>
    </p:spTree>
    <p:extLst>
      <p:ext uri="{BB962C8B-B14F-4D97-AF65-F5344CB8AC3E}">
        <p14:creationId xmlns:p14="http://schemas.microsoft.com/office/powerpoint/2010/main" val="3996767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mall boat in a body of water&#10;&#10;Description automatically generated">
            <a:extLst>
              <a:ext uri="{FF2B5EF4-FFF2-40B4-BE49-F238E27FC236}">
                <a16:creationId xmlns:a16="http://schemas.microsoft.com/office/drawing/2014/main" xmlns="" id="{1E401DC8-65BE-4036-867D-F19FB98F5C63}"/>
              </a:ext>
            </a:extLst>
          </p:cNvPr>
          <p:cNvPicPr>
            <a:picLocks noChangeAspect="1"/>
          </p:cNvPicPr>
          <p:nvPr/>
        </p:nvPicPr>
        <p:blipFill rotWithShape="1">
          <a:blip r:embed="rId2"/>
          <a:srcRect t="45015" r="1" b="1"/>
          <a:stretch/>
        </p:blipFill>
        <p:spPr>
          <a:xfrm>
            <a:off x="20" y="10"/>
            <a:ext cx="12191980" cy="6857990"/>
          </a:xfrm>
          <a:prstGeom prst="rect">
            <a:avLst/>
          </a:prstGeom>
        </p:spPr>
      </p:pic>
      <p:sp>
        <p:nvSpPr>
          <p:cNvPr id="2" name="Date Placeholder 1">
            <a:extLst>
              <a:ext uri="{FF2B5EF4-FFF2-40B4-BE49-F238E27FC236}">
                <a16:creationId xmlns:a16="http://schemas.microsoft.com/office/drawing/2014/main" xmlns="" id="{95536FAC-F5FC-4EFC-8B5B-26CFA50898D1}"/>
              </a:ext>
            </a:extLst>
          </p:cNvPr>
          <p:cNvSpPr>
            <a:spLocks noGrp="1"/>
          </p:cNvSpPr>
          <p:nvPr>
            <p:ph type="dt" sz="half" idx="10"/>
          </p:nvPr>
        </p:nvSpPr>
        <p:spPr>
          <a:xfrm>
            <a:off x="9650296" y="6391838"/>
            <a:ext cx="990599" cy="304799"/>
          </a:xfrm>
        </p:spPr>
        <p:txBody>
          <a:bodyPr>
            <a:normAutofit/>
          </a:bodyPr>
          <a:lstStyle/>
          <a:p>
            <a:pPr>
              <a:lnSpc>
                <a:spcPct val="90000"/>
              </a:lnSpc>
              <a:spcAft>
                <a:spcPts val="600"/>
              </a:spcAft>
            </a:pPr>
            <a:fld id="{E49BF8E6-037A-420C-82A5-9B940A011120}" type="datetime2">
              <a:rPr lang="en-US" sz="700">
                <a:solidFill>
                  <a:srgbClr val="FFFFFF"/>
                </a:solidFill>
              </a:rPr>
              <a:pPr>
                <a:lnSpc>
                  <a:spcPct val="90000"/>
                </a:lnSpc>
                <a:spcAft>
                  <a:spcPts val="600"/>
                </a:spcAft>
              </a:pPr>
              <a:t>Monday, June 10, 2019</a:t>
            </a:fld>
            <a:endParaRPr lang="en-US" sz="700">
              <a:solidFill>
                <a:srgbClr val="FFFFFF"/>
              </a:solidFill>
            </a:endParaRPr>
          </a:p>
        </p:txBody>
      </p:sp>
      <p:sp>
        <p:nvSpPr>
          <p:cNvPr id="3" name="Slide Number Placeholder 2">
            <a:extLst>
              <a:ext uri="{FF2B5EF4-FFF2-40B4-BE49-F238E27FC236}">
                <a16:creationId xmlns:a16="http://schemas.microsoft.com/office/drawing/2014/main" xmlns="" id="{1452C81D-CC35-4E92-9F0B-3DB49EC3A05C}"/>
              </a:ext>
            </a:extLst>
          </p:cNvPr>
          <p:cNvSpPr>
            <a:spLocks noGrp="1"/>
          </p:cNvSpPr>
          <p:nvPr>
            <p:ph type="sldNum" sz="quarter" idx="12"/>
          </p:nvPr>
        </p:nvSpPr>
        <p:spPr>
          <a:xfrm>
            <a:off x="10997348" y="6353984"/>
            <a:ext cx="838199" cy="342653"/>
          </a:xfrm>
        </p:spPr>
        <p:txBody>
          <a:bodyPr>
            <a:normAutofit/>
          </a:bodyPr>
          <a:lstStyle/>
          <a:p>
            <a:pPr algn="r">
              <a:spcAft>
                <a:spcPts val="600"/>
              </a:spcAft>
            </a:pPr>
            <a:fld id="{D57F1E4F-1CFF-5643-939E-217C01CDF565}" type="slidenum">
              <a:rPr lang="en-US" sz="1000">
                <a:solidFill>
                  <a:srgbClr val="FFFFFF"/>
                </a:solidFill>
              </a:rPr>
              <a:pPr algn="r">
                <a:spcAft>
                  <a:spcPts val="600"/>
                </a:spcAft>
              </a:pPr>
              <a:t>13</a:t>
            </a:fld>
            <a:endParaRPr lang="en-US" sz="1000">
              <a:solidFill>
                <a:srgbClr val="FFFFFF"/>
              </a:solidFill>
            </a:endParaRPr>
          </a:p>
        </p:txBody>
      </p:sp>
    </p:spTree>
    <p:extLst>
      <p:ext uri="{BB962C8B-B14F-4D97-AF65-F5344CB8AC3E}">
        <p14:creationId xmlns:p14="http://schemas.microsoft.com/office/powerpoint/2010/main" val="1047923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F78DAAE-B0C3-49A3-8AB1-AD2FF0E36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2" name="Rectangle 11">
            <a:extLst>
              <a:ext uri="{FF2B5EF4-FFF2-40B4-BE49-F238E27FC236}">
                <a16:creationId xmlns:a16="http://schemas.microsoft.com/office/drawing/2014/main" xmlns="" id="{F6A8A81D-3338-4B0F-A26F-A3D259D276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0155665-7CE2-4939-AE5E-020DC1D207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lide Number Placeholder 2">
            <a:extLst>
              <a:ext uri="{FF2B5EF4-FFF2-40B4-BE49-F238E27FC236}">
                <a16:creationId xmlns:a16="http://schemas.microsoft.com/office/drawing/2014/main" xmlns="" id="{9F2F82D3-27BF-4C11-A69C-E405931F5D21}"/>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smtClean="0"/>
              <a:pPr>
                <a:spcAft>
                  <a:spcPts val="600"/>
                </a:spcAft>
              </a:pPr>
              <a:t>14</a:t>
            </a:fld>
            <a:endParaRPr lang="en-US"/>
          </a:p>
        </p:txBody>
      </p:sp>
      <p:pic>
        <p:nvPicPr>
          <p:cNvPr id="5" name="Picture 4" descr="An old photo of a city street&#10;&#10;Description automatically generated">
            <a:extLst>
              <a:ext uri="{FF2B5EF4-FFF2-40B4-BE49-F238E27FC236}">
                <a16:creationId xmlns:a16="http://schemas.microsoft.com/office/drawing/2014/main" xmlns="" id="{20D350E5-FEF9-4BB9-8E31-F10CCB293D16}"/>
              </a:ext>
            </a:extLst>
          </p:cNvPr>
          <p:cNvPicPr>
            <a:picLocks noChangeAspect="1"/>
          </p:cNvPicPr>
          <p:nvPr/>
        </p:nvPicPr>
        <p:blipFill>
          <a:blip r:embed="rId2"/>
          <a:stretch>
            <a:fillRect/>
          </a:stretch>
        </p:blipFill>
        <p:spPr>
          <a:xfrm>
            <a:off x="2675515" y="1284394"/>
            <a:ext cx="6936139" cy="4283066"/>
          </a:xfrm>
          <a:prstGeom prst="rect">
            <a:avLst/>
          </a:prstGeom>
        </p:spPr>
      </p:pic>
      <p:sp>
        <p:nvSpPr>
          <p:cNvPr id="2" name="Date Placeholder 1">
            <a:extLst>
              <a:ext uri="{FF2B5EF4-FFF2-40B4-BE49-F238E27FC236}">
                <a16:creationId xmlns:a16="http://schemas.microsoft.com/office/drawing/2014/main" xmlns="" id="{5828BF4E-FA36-4F63-8BBA-BCB7F048481E}"/>
              </a:ext>
            </a:extLst>
          </p:cNvPr>
          <p:cNvSpPr>
            <a:spLocks noGrp="1"/>
          </p:cNvSpPr>
          <p:nvPr>
            <p:ph type="dt" sz="half" idx="10"/>
          </p:nvPr>
        </p:nvSpPr>
        <p:spPr>
          <a:xfrm>
            <a:off x="10653104" y="6391838"/>
            <a:ext cx="990599" cy="304799"/>
          </a:xfrm>
        </p:spPr>
        <p:txBody>
          <a:bodyPr>
            <a:normAutofit/>
          </a:bodyPr>
          <a:lstStyle/>
          <a:p>
            <a:pPr>
              <a:lnSpc>
                <a:spcPct val="90000"/>
              </a:lnSpc>
              <a:spcAft>
                <a:spcPts val="600"/>
              </a:spcAft>
            </a:pPr>
            <a:fld id="{E49BF8E6-037A-420C-82A5-9B940A011120}" type="datetime2">
              <a:rPr lang="en-US" sz="700">
                <a:solidFill>
                  <a:srgbClr val="FFFFFF"/>
                </a:solidFill>
              </a:rPr>
              <a:pPr>
                <a:lnSpc>
                  <a:spcPct val="90000"/>
                </a:lnSpc>
                <a:spcAft>
                  <a:spcPts val="600"/>
                </a:spcAft>
              </a:pPr>
              <a:t>Monday, June 10, 2019</a:t>
            </a:fld>
            <a:endParaRPr lang="en-US" sz="700">
              <a:solidFill>
                <a:srgbClr val="FFFFFF"/>
              </a:solidFill>
            </a:endParaRPr>
          </a:p>
        </p:txBody>
      </p:sp>
    </p:spTree>
    <p:extLst>
      <p:ext uri="{BB962C8B-B14F-4D97-AF65-F5344CB8AC3E}">
        <p14:creationId xmlns:p14="http://schemas.microsoft.com/office/powerpoint/2010/main" val="3802295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tanding in front of a building&#10;&#10;Description automatically generated">
            <a:extLst>
              <a:ext uri="{FF2B5EF4-FFF2-40B4-BE49-F238E27FC236}">
                <a16:creationId xmlns:a16="http://schemas.microsoft.com/office/drawing/2014/main" xmlns="" id="{C73A8110-F202-429D-8BCD-CB100A79A16A}"/>
              </a:ext>
            </a:extLst>
          </p:cNvPr>
          <p:cNvPicPr>
            <a:picLocks noChangeAspect="1"/>
          </p:cNvPicPr>
          <p:nvPr/>
        </p:nvPicPr>
        <p:blipFill rotWithShape="1">
          <a:blip r:embed="rId2"/>
          <a:srcRect t="3044" b="10084"/>
          <a:stretch/>
        </p:blipFill>
        <p:spPr>
          <a:xfrm>
            <a:off x="20" y="10"/>
            <a:ext cx="12191980" cy="6857990"/>
          </a:xfrm>
          <a:prstGeom prst="rect">
            <a:avLst/>
          </a:prstGeom>
        </p:spPr>
      </p:pic>
      <p:sp>
        <p:nvSpPr>
          <p:cNvPr id="2" name="Date Placeholder 1">
            <a:extLst>
              <a:ext uri="{FF2B5EF4-FFF2-40B4-BE49-F238E27FC236}">
                <a16:creationId xmlns:a16="http://schemas.microsoft.com/office/drawing/2014/main" xmlns="" id="{7A83931F-F396-4375-8311-2528111790A9}"/>
              </a:ext>
            </a:extLst>
          </p:cNvPr>
          <p:cNvSpPr>
            <a:spLocks noGrp="1"/>
          </p:cNvSpPr>
          <p:nvPr>
            <p:ph type="dt" sz="half" idx="10"/>
          </p:nvPr>
        </p:nvSpPr>
        <p:spPr>
          <a:xfrm>
            <a:off x="9650296" y="6391838"/>
            <a:ext cx="990599" cy="304799"/>
          </a:xfrm>
        </p:spPr>
        <p:txBody>
          <a:bodyPr>
            <a:normAutofit/>
          </a:bodyPr>
          <a:lstStyle/>
          <a:p>
            <a:pPr>
              <a:lnSpc>
                <a:spcPct val="90000"/>
              </a:lnSpc>
              <a:spcAft>
                <a:spcPts val="600"/>
              </a:spcAft>
            </a:pPr>
            <a:fld id="{E49BF8E6-037A-420C-82A5-9B940A011120}" type="datetime2">
              <a:rPr lang="en-US" sz="700">
                <a:solidFill>
                  <a:srgbClr val="FFFFFF"/>
                </a:solidFill>
              </a:rPr>
              <a:pPr>
                <a:lnSpc>
                  <a:spcPct val="90000"/>
                </a:lnSpc>
                <a:spcAft>
                  <a:spcPts val="600"/>
                </a:spcAft>
              </a:pPr>
              <a:t>Monday, June 10, 2019</a:t>
            </a:fld>
            <a:endParaRPr lang="en-US" sz="700">
              <a:solidFill>
                <a:srgbClr val="FFFFFF"/>
              </a:solidFill>
            </a:endParaRPr>
          </a:p>
        </p:txBody>
      </p:sp>
      <p:sp>
        <p:nvSpPr>
          <p:cNvPr id="3" name="Slide Number Placeholder 2">
            <a:extLst>
              <a:ext uri="{FF2B5EF4-FFF2-40B4-BE49-F238E27FC236}">
                <a16:creationId xmlns:a16="http://schemas.microsoft.com/office/drawing/2014/main" xmlns="" id="{BEBE5167-A0E4-411F-9BDD-A36F347D8682}"/>
              </a:ext>
            </a:extLst>
          </p:cNvPr>
          <p:cNvSpPr>
            <a:spLocks noGrp="1"/>
          </p:cNvSpPr>
          <p:nvPr>
            <p:ph type="sldNum" sz="quarter" idx="12"/>
          </p:nvPr>
        </p:nvSpPr>
        <p:spPr>
          <a:xfrm>
            <a:off x="10997348" y="6353984"/>
            <a:ext cx="838199" cy="342653"/>
          </a:xfrm>
        </p:spPr>
        <p:txBody>
          <a:bodyPr>
            <a:normAutofit/>
          </a:bodyPr>
          <a:lstStyle/>
          <a:p>
            <a:pPr algn="r">
              <a:spcAft>
                <a:spcPts val="600"/>
              </a:spcAft>
            </a:pPr>
            <a:fld id="{D57F1E4F-1CFF-5643-939E-217C01CDF565}" type="slidenum">
              <a:rPr lang="en-US" sz="1000">
                <a:solidFill>
                  <a:srgbClr val="FFFFFF"/>
                </a:solidFill>
              </a:rPr>
              <a:pPr algn="r">
                <a:spcAft>
                  <a:spcPts val="600"/>
                </a:spcAft>
              </a:pPr>
              <a:t>15</a:t>
            </a:fld>
            <a:endParaRPr lang="en-US" sz="1000">
              <a:solidFill>
                <a:srgbClr val="FFFFFF"/>
              </a:solidFill>
            </a:endParaRPr>
          </a:p>
        </p:txBody>
      </p:sp>
    </p:spTree>
    <p:extLst>
      <p:ext uri="{BB962C8B-B14F-4D97-AF65-F5344CB8AC3E}">
        <p14:creationId xmlns:p14="http://schemas.microsoft.com/office/powerpoint/2010/main" val="2831720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F5CDFF9-9471-470B-95B6-33B6265C08D1}"/>
              </a:ext>
            </a:extLst>
          </p:cNvPr>
          <p:cNvSpPr>
            <a:spLocks noGrp="1"/>
          </p:cNvSpPr>
          <p:nvPr>
            <p:ph type="dt" sz="half" idx="10"/>
          </p:nvPr>
        </p:nvSpPr>
        <p:spPr/>
        <p:txBody>
          <a:bodyPr/>
          <a:lstStyle/>
          <a:p>
            <a:fld id="{E49BF8E6-037A-420C-82A5-9B940A011120}" type="datetime2">
              <a:rPr lang="en-US" smtClean="0"/>
              <a:t>Monday, June 10, 2019</a:t>
            </a:fld>
            <a:endParaRPr lang="en-US" dirty="0"/>
          </a:p>
        </p:txBody>
      </p:sp>
      <p:sp>
        <p:nvSpPr>
          <p:cNvPr id="3" name="Slide Number Placeholder 2">
            <a:extLst>
              <a:ext uri="{FF2B5EF4-FFF2-40B4-BE49-F238E27FC236}">
                <a16:creationId xmlns:a16="http://schemas.microsoft.com/office/drawing/2014/main" xmlns="" id="{F1966227-C040-43E3-B15B-5476FA503D0A}"/>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5" name="Picture 4">
            <a:extLst>
              <a:ext uri="{FF2B5EF4-FFF2-40B4-BE49-F238E27FC236}">
                <a16:creationId xmlns:a16="http://schemas.microsoft.com/office/drawing/2014/main" xmlns="" id="{991F01E7-7BB2-4FDF-A64E-7006A0F3507A}"/>
              </a:ext>
            </a:extLst>
          </p:cNvPr>
          <p:cNvPicPr>
            <a:picLocks noChangeAspect="1"/>
          </p:cNvPicPr>
          <p:nvPr/>
        </p:nvPicPr>
        <p:blipFill>
          <a:blip r:embed="rId2"/>
          <a:stretch>
            <a:fillRect/>
          </a:stretch>
        </p:blipFill>
        <p:spPr>
          <a:xfrm>
            <a:off x="3048000" y="381000"/>
            <a:ext cx="6096000" cy="6096000"/>
          </a:xfrm>
          <a:prstGeom prst="rect">
            <a:avLst/>
          </a:prstGeom>
        </p:spPr>
      </p:pic>
    </p:spTree>
    <p:extLst>
      <p:ext uri="{BB962C8B-B14F-4D97-AF65-F5344CB8AC3E}">
        <p14:creationId xmlns:p14="http://schemas.microsoft.com/office/powerpoint/2010/main" val="2272259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A733EBD-820A-4FA2-9A24-E3259DA7EA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C5D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front of a car&#10;&#10;Description automatically generated">
            <a:extLst>
              <a:ext uri="{FF2B5EF4-FFF2-40B4-BE49-F238E27FC236}">
                <a16:creationId xmlns:a16="http://schemas.microsoft.com/office/drawing/2014/main" xmlns="" id="{1BBAF9BD-66F4-4EAB-82F2-E02B1C09648D}"/>
              </a:ext>
            </a:extLst>
          </p:cNvPr>
          <p:cNvPicPr>
            <a:picLocks noChangeAspect="1"/>
          </p:cNvPicPr>
          <p:nvPr/>
        </p:nvPicPr>
        <p:blipFill rotWithShape="1">
          <a:blip r:embed="rId2"/>
          <a:srcRect t="19270" r="1" b="8009"/>
          <a:stretch/>
        </p:blipFill>
        <p:spPr>
          <a:xfrm>
            <a:off x="643467" y="643467"/>
            <a:ext cx="10905066" cy="5571066"/>
          </a:xfrm>
          <a:prstGeom prst="rect">
            <a:avLst/>
          </a:prstGeom>
        </p:spPr>
      </p:pic>
      <p:sp>
        <p:nvSpPr>
          <p:cNvPr id="12" name="Rectangle 11">
            <a:extLst>
              <a:ext uri="{FF2B5EF4-FFF2-40B4-BE49-F238E27FC236}">
                <a16:creationId xmlns:a16="http://schemas.microsoft.com/office/drawing/2014/main" xmlns="" id="{6D4A187A-A5A0-48DF-94DB-432F7582DC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lide Number Placeholder 2">
            <a:extLst>
              <a:ext uri="{FF2B5EF4-FFF2-40B4-BE49-F238E27FC236}">
                <a16:creationId xmlns:a16="http://schemas.microsoft.com/office/drawing/2014/main" xmlns="" id="{D599A9C6-86DF-4F07-A097-FF1DFC8B85B3}"/>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17</a:t>
            </a:fld>
            <a:endParaRPr lang="en-US">
              <a:solidFill>
                <a:srgbClr val="FFFFFF"/>
              </a:solidFill>
            </a:endParaRPr>
          </a:p>
        </p:txBody>
      </p:sp>
      <p:sp>
        <p:nvSpPr>
          <p:cNvPr id="2" name="Date Placeholder 1">
            <a:extLst>
              <a:ext uri="{FF2B5EF4-FFF2-40B4-BE49-F238E27FC236}">
                <a16:creationId xmlns:a16="http://schemas.microsoft.com/office/drawing/2014/main" xmlns="" id="{C42B18A2-54C0-4BB9-85A9-73EAC7199E45}"/>
              </a:ext>
            </a:extLst>
          </p:cNvPr>
          <p:cNvSpPr>
            <a:spLocks noGrp="1"/>
          </p:cNvSpPr>
          <p:nvPr>
            <p:ph type="dt" sz="half" idx="10"/>
          </p:nvPr>
        </p:nvSpPr>
        <p:spPr>
          <a:xfrm>
            <a:off x="10653104" y="6391838"/>
            <a:ext cx="990599" cy="304799"/>
          </a:xfrm>
        </p:spPr>
        <p:txBody>
          <a:bodyPr>
            <a:normAutofit/>
          </a:bodyPr>
          <a:lstStyle/>
          <a:p>
            <a:pPr>
              <a:lnSpc>
                <a:spcPct val="90000"/>
              </a:lnSpc>
              <a:spcAft>
                <a:spcPts val="600"/>
              </a:spcAft>
            </a:pPr>
            <a:fld id="{E49BF8E6-037A-420C-82A5-9B940A011120}" type="datetime2">
              <a:rPr lang="en-US" sz="700">
                <a:solidFill>
                  <a:srgbClr val="FFFFFF"/>
                </a:solidFill>
              </a:rPr>
              <a:pPr>
                <a:lnSpc>
                  <a:spcPct val="90000"/>
                </a:lnSpc>
                <a:spcAft>
                  <a:spcPts val="600"/>
                </a:spcAft>
              </a:pPr>
              <a:t>Monday, June 10, 2019</a:t>
            </a:fld>
            <a:endParaRPr lang="en-US" sz="700">
              <a:solidFill>
                <a:srgbClr val="FFFFFF"/>
              </a:solidFill>
            </a:endParaRPr>
          </a:p>
        </p:txBody>
      </p:sp>
    </p:spTree>
    <p:extLst>
      <p:ext uri="{BB962C8B-B14F-4D97-AF65-F5344CB8AC3E}">
        <p14:creationId xmlns:p14="http://schemas.microsoft.com/office/powerpoint/2010/main" val="3673532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A733EBD-820A-4FA2-9A24-E3259DA7EA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684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front of a building&#10;&#10;Description automatically generated">
            <a:extLst>
              <a:ext uri="{FF2B5EF4-FFF2-40B4-BE49-F238E27FC236}">
                <a16:creationId xmlns:a16="http://schemas.microsoft.com/office/drawing/2014/main" xmlns="" id="{A2A73B08-17A0-4BEA-AE78-6E594FC4C9C0}"/>
              </a:ext>
            </a:extLst>
          </p:cNvPr>
          <p:cNvPicPr>
            <a:picLocks noChangeAspect="1"/>
          </p:cNvPicPr>
          <p:nvPr/>
        </p:nvPicPr>
        <p:blipFill rotWithShape="1">
          <a:blip r:embed="rId2"/>
          <a:srcRect t="8363" r="1" b="9240"/>
          <a:stretch/>
        </p:blipFill>
        <p:spPr>
          <a:xfrm>
            <a:off x="643467" y="643467"/>
            <a:ext cx="10905066" cy="5571066"/>
          </a:xfrm>
          <a:prstGeom prst="rect">
            <a:avLst/>
          </a:prstGeom>
        </p:spPr>
      </p:pic>
      <p:sp>
        <p:nvSpPr>
          <p:cNvPr id="12" name="Rectangle 11">
            <a:extLst>
              <a:ext uri="{FF2B5EF4-FFF2-40B4-BE49-F238E27FC236}">
                <a16:creationId xmlns:a16="http://schemas.microsoft.com/office/drawing/2014/main" xmlns="" id="{6D4A187A-A5A0-48DF-94DB-432F7582DC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lide Number Placeholder 2">
            <a:extLst>
              <a:ext uri="{FF2B5EF4-FFF2-40B4-BE49-F238E27FC236}">
                <a16:creationId xmlns:a16="http://schemas.microsoft.com/office/drawing/2014/main" xmlns="" id="{0FF944F0-E36C-42B4-8014-94B1B715347C}"/>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18</a:t>
            </a:fld>
            <a:endParaRPr lang="en-US">
              <a:solidFill>
                <a:srgbClr val="FFFFFF"/>
              </a:solidFill>
            </a:endParaRPr>
          </a:p>
        </p:txBody>
      </p:sp>
      <p:sp>
        <p:nvSpPr>
          <p:cNvPr id="2" name="Date Placeholder 1">
            <a:extLst>
              <a:ext uri="{FF2B5EF4-FFF2-40B4-BE49-F238E27FC236}">
                <a16:creationId xmlns:a16="http://schemas.microsoft.com/office/drawing/2014/main" xmlns="" id="{FF90975C-7B4F-4F9E-816E-4848C55C46AC}"/>
              </a:ext>
            </a:extLst>
          </p:cNvPr>
          <p:cNvSpPr>
            <a:spLocks noGrp="1"/>
          </p:cNvSpPr>
          <p:nvPr>
            <p:ph type="dt" sz="half" idx="10"/>
          </p:nvPr>
        </p:nvSpPr>
        <p:spPr>
          <a:xfrm>
            <a:off x="10653104" y="6391838"/>
            <a:ext cx="990599" cy="304799"/>
          </a:xfrm>
        </p:spPr>
        <p:txBody>
          <a:bodyPr>
            <a:normAutofit/>
          </a:bodyPr>
          <a:lstStyle/>
          <a:p>
            <a:pPr>
              <a:lnSpc>
                <a:spcPct val="90000"/>
              </a:lnSpc>
              <a:spcAft>
                <a:spcPts val="600"/>
              </a:spcAft>
            </a:pPr>
            <a:fld id="{E49BF8E6-037A-420C-82A5-9B940A011120}" type="datetime2">
              <a:rPr lang="en-US" sz="700">
                <a:solidFill>
                  <a:srgbClr val="FFFFFF"/>
                </a:solidFill>
              </a:rPr>
              <a:pPr>
                <a:lnSpc>
                  <a:spcPct val="90000"/>
                </a:lnSpc>
                <a:spcAft>
                  <a:spcPts val="600"/>
                </a:spcAft>
              </a:pPr>
              <a:t>Monday, June 10, 2019</a:t>
            </a:fld>
            <a:endParaRPr lang="en-US" sz="700">
              <a:solidFill>
                <a:srgbClr val="FFFFFF"/>
              </a:solidFill>
            </a:endParaRPr>
          </a:p>
        </p:txBody>
      </p:sp>
    </p:spTree>
    <p:extLst>
      <p:ext uri="{BB962C8B-B14F-4D97-AF65-F5344CB8AC3E}">
        <p14:creationId xmlns:p14="http://schemas.microsoft.com/office/powerpoint/2010/main" val="3548775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0640EAA-306B-4760-BEE8-546D3E3D9254}"/>
              </a:ext>
            </a:extLst>
          </p:cNvPr>
          <p:cNvSpPr>
            <a:spLocks noGrp="1"/>
          </p:cNvSpPr>
          <p:nvPr>
            <p:ph type="dt" sz="half" idx="10"/>
          </p:nvPr>
        </p:nvSpPr>
        <p:spPr/>
        <p:txBody>
          <a:bodyPr/>
          <a:lstStyle/>
          <a:p>
            <a:fld id="{E49BF8E6-037A-420C-82A5-9B940A011120}" type="datetime2">
              <a:rPr lang="en-US" smtClean="0"/>
              <a:t>Monday, June 10, 2019</a:t>
            </a:fld>
            <a:endParaRPr lang="en-US" dirty="0"/>
          </a:p>
        </p:txBody>
      </p:sp>
      <p:sp>
        <p:nvSpPr>
          <p:cNvPr id="3" name="Slide Number Placeholder 2">
            <a:extLst>
              <a:ext uri="{FF2B5EF4-FFF2-40B4-BE49-F238E27FC236}">
                <a16:creationId xmlns:a16="http://schemas.microsoft.com/office/drawing/2014/main" xmlns="" id="{F85CC108-6C29-413C-8815-DDB112D63264}"/>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5" name="Picture 4" descr="A picture containing building, outdoor, ground, sitting&#10;&#10;Description automatically generated">
            <a:extLst>
              <a:ext uri="{FF2B5EF4-FFF2-40B4-BE49-F238E27FC236}">
                <a16:creationId xmlns:a16="http://schemas.microsoft.com/office/drawing/2014/main" xmlns="" id="{B3043D78-CA8E-4B65-A5EA-7CD8C49D5B8D}"/>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800024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a16="http://schemas.microsoft.com/office/drawing/2014/main" xmlns="" id="{39991D40-B2C8-4387-84FA-D8AA07650630}"/>
              </a:ext>
            </a:extLst>
          </p:cNvPr>
          <p:cNvPicPr>
            <a:picLocks noChangeAspect="1"/>
          </p:cNvPicPr>
          <p:nvPr/>
        </p:nvPicPr>
        <p:blipFill>
          <a:blip r:embed="rId2"/>
          <a:stretch>
            <a:fillRect/>
          </a:stretch>
        </p:blipFill>
        <p:spPr>
          <a:xfrm>
            <a:off x="2854518" y="842838"/>
            <a:ext cx="7410616" cy="5557962"/>
          </a:xfrm>
          <a:prstGeom prst="rect">
            <a:avLst/>
          </a:prstGeom>
        </p:spPr>
      </p:pic>
      <p:sp>
        <p:nvSpPr>
          <p:cNvPr id="6" name="Date Placeholder 5">
            <a:extLst>
              <a:ext uri="{FF2B5EF4-FFF2-40B4-BE49-F238E27FC236}">
                <a16:creationId xmlns:a16="http://schemas.microsoft.com/office/drawing/2014/main" xmlns="" id="{40209558-97EF-406C-BE76-95477E4C1B8D}"/>
              </a:ext>
            </a:extLst>
          </p:cNvPr>
          <p:cNvSpPr>
            <a:spLocks noGrp="1"/>
          </p:cNvSpPr>
          <p:nvPr>
            <p:ph type="dt" sz="half" idx="10"/>
          </p:nvPr>
        </p:nvSpPr>
        <p:spPr/>
        <p:txBody>
          <a:bodyPr/>
          <a:lstStyle/>
          <a:p>
            <a:fld id="{5C8F524C-C545-4B09-ABC2-AD134DADBC2F}" type="datetime2">
              <a:rPr lang="en-US" smtClean="0"/>
              <a:t>Monday, June 10, 2019</a:t>
            </a:fld>
            <a:endParaRPr lang="en-US" dirty="0"/>
          </a:p>
        </p:txBody>
      </p:sp>
      <p:sp>
        <p:nvSpPr>
          <p:cNvPr id="7" name="Slide Number Placeholder 6">
            <a:extLst>
              <a:ext uri="{FF2B5EF4-FFF2-40B4-BE49-F238E27FC236}">
                <a16:creationId xmlns:a16="http://schemas.microsoft.com/office/drawing/2014/main" xmlns="" id="{669E8E62-4EE2-4DC1-AC3E-0CC520162D35}"/>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511878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2607586-BF12-4EEF-89C4-2A1CBB7B724F}"/>
              </a:ext>
            </a:extLst>
          </p:cNvPr>
          <p:cNvSpPr>
            <a:spLocks noGrp="1"/>
          </p:cNvSpPr>
          <p:nvPr>
            <p:ph type="dt" sz="half" idx="10"/>
          </p:nvPr>
        </p:nvSpPr>
        <p:spPr/>
        <p:txBody>
          <a:bodyPr/>
          <a:lstStyle/>
          <a:p>
            <a:fld id="{E49BF8E6-037A-420C-82A5-9B940A011120}" type="datetime2">
              <a:rPr lang="en-US" smtClean="0"/>
              <a:t>Monday, June 10, 2019</a:t>
            </a:fld>
            <a:endParaRPr lang="en-US" dirty="0"/>
          </a:p>
        </p:txBody>
      </p:sp>
      <p:sp>
        <p:nvSpPr>
          <p:cNvPr id="3" name="Slide Number Placeholder 2">
            <a:extLst>
              <a:ext uri="{FF2B5EF4-FFF2-40B4-BE49-F238E27FC236}">
                <a16:creationId xmlns:a16="http://schemas.microsoft.com/office/drawing/2014/main" xmlns="" id="{25065CFC-3049-43B6-84AF-6BF970011C0B}"/>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5" name="Picture 4" descr="A plate of food on a table&#10;&#10;Description automatically generated">
            <a:extLst>
              <a:ext uri="{FF2B5EF4-FFF2-40B4-BE49-F238E27FC236}">
                <a16:creationId xmlns:a16="http://schemas.microsoft.com/office/drawing/2014/main" xmlns="" id="{DEE93F35-1A02-49DC-A64A-07DBD06D2ABB}"/>
              </a:ext>
            </a:extLst>
          </p:cNvPr>
          <p:cNvPicPr>
            <a:picLocks noChangeAspect="1"/>
          </p:cNvPicPr>
          <p:nvPr/>
        </p:nvPicPr>
        <p:blipFill>
          <a:blip r:embed="rId2"/>
          <a:stretch>
            <a:fillRect/>
          </a:stretch>
        </p:blipFill>
        <p:spPr>
          <a:xfrm>
            <a:off x="1524000" y="414337"/>
            <a:ext cx="9144000" cy="6029325"/>
          </a:xfrm>
          <a:prstGeom prst="rect">
            <a:avLst/>
          </a:prstGeom>
        </p:spPr>
      </p:pic>
    </p:spTree>
    <p:extLst>
      <p:ext uri="{BB962C8B-B14F-4D97-AF65-F5344CB8AC3E}">
        <p14:creationId xmlns:p14="http://schemas.microsoft.com/office/powerpoint/2010/main" val="3575402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0473395-8B19-432C-89AC-AF7B9881C5A3}"/>
              </a:ext>
            </a:extLst>
          </p:cNvPr>
          <p:cNvSpPr>
            <a:spLocks noGrp="1"/>
          </p:cNvSpPr>
          <p:nvPr>
            <p:ph type="dt" sz="half" idx="10"/>
          </p:nvPr>
        </p:nvSpPr>
        <p:spPr/>
        <p:txBody>
          <a:bodyPr/>
          <a:lstStyle/>
          <a:p>
            <a:fld id="{E49BF8E6-037A-420C-82A5-9B940A011120}" type="datetime2">
              <a:rPr lang="en-US" smtClean="0"/>
              <a:t>Monday, June 10, 2019</a:t>
            </a:fld>
            <a:endParaRPr lang="en-US" dirty="0"/>
          </a:p>
        </p:txBody>
      </p:sp>
      <p:sp>
        <p:nvSpPr>
          <p:cNvPr id="3" name="Slide Number Placeholder 2">
            <a:extLst>
              <a:ext uri="{FF2B5EF4-FFF2-40B4-BE49-F238E27FC236}">
                <a16:creationId xmlns:a16="http://schemas.microsoft.com/office/drawing/2014/main" xmlns="" id="{73FDA45D-0D28-4739-B6DE-15C666ACB2DB}"/>
              </a:ext>
            </a:extLst>
          </p:cNvPr>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5" name="Picture 4" descr="A close up of a bowl of soup&#10;&#10;Description automatically generated">
            <a:extLst>
              <a:ext uri="{FF2B5EF4-FFF2-40B4-BE49-F238E27FC236}">
                <a16:creationId xmlns:a16="http://schemas.microsoft.com/office/drawing/2014/main" xmlns="" id="{7995659F-50D3-4FCC-9CD5-C8BA2044A8DE}"/>
              </a:ext>
            </a:extLst>
          </p:cNvPr>
          <p:cNvPicPr>
            <a:picLocks noChangeAspect="1"/>
          </p:cNvPicPr>
          <p:nvPr/>
        </p:nvPicPr>
        <p:blipFill>
          <a:blip r:embed="rId2"/>
          <a:stretch>
            <a:fillRect/>
          </a:stretch>
        </p:blipFill>
        <p:spPr>
          <a:xfrm>
            <a:off x="1524000" y="471487"/>
            <a:ext cx="9144000" cy="5915025"/>
          </a:xfrm>
          <a:prstGeom prst="rect">
            <a:avLst/>
          </a:prstGeom>
        </p:spPr>
      </p:pic>
    </p:spTree>
    <p:extLst>
      <p:ext uri="{BB962C8B-B14F-4D97-AF65-F5344CB8AC3E}">
        <p14:creationId xmlns:p14="http://schemas.microsoft.com/office/powerpoint/2010/main" val="1511158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23C5F7-88FD-42F4-9DFB-A25C5EC6AB34}"/>
              </a:ext>
            </a:extLst>
          </p:cNvPr>
          <p:cNvSpPr>
            <a:spLocks noGrp="1"/>
          </p:cNvSpPr>
          <p:nvPr>
            <p:ph type="dt" sz="half" idx="10"/>
          </p:nvPr>
        </p:nvSpPr>
        <p:spPr/>
        <p:txBody>
          <a:bodyPr/>
          <a:lstStyle/>
          <a:p>
            <a:fld id="{E49BF8E6-037A-420C-82A5-9B940A011120}" type="datetime2">
              <a:rPr lang="en-US" smtClean="0"/>
              <a:t>Monday, June 10, 2019</a:t>
            </a:fld>
            <a:endParaRPr lang="en-US" dirty="0"/>
          </a:p>
        </p:txBody>
      </p:sp>
      <p:sp>
        <p:nvSpPr>
          <p:cNvPr id="3" name="Slide Number Placeholder 2">
            <a:extLst>
              <a:ext uri="{FF2B5EF4-FFF2-40B4-BE49-F238E27FC236}">
                <a16:creationId xmlns:a16="http://schemas.microsoft.com/office/drawing/2014/main" xmlns="" id="{E725797E-0FD7-4760-A878-9B2CDAFEF285}"/>
              </a:ext>
            </a:extLst>
          </p:cNvPr>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5" name="Picture 4" descr="Food on a table&#10;&#10;Description automatically generated">
            <a:extLst>
              <a:ext uri="{FF2B5EF4-FFF2-40B4-BE49-F238E27FC236}">
                <a16:creationId xmlns:a16="http://schemas.microsoft.com/office/drawing/2014/main" xmlns="" id="{D931EF6B-83E8-45CE-829B-EF4A1D5BDC4B}"/>
              </a:ext>
            </a:extLst>
          </p:cNvPr>
          <p:cNvPicPr>
            <a:picLocks noChangeAspect="1"/>
          </p:cNvPicPr>
          <p:nvPr/>
        </p:nvPicPr>
        <p:blipFill>
          <a:blip r:embed="rId2"/>
          <a:stretch>
            <a:fillRect/>
          </a:stretch>
        </p:blipFill>
        <p:spPr>
          <a:xfrm>
            <a:off x="2527543" y="0"/>
            <a:ext cx="7136914" cy="6858000"/>
          </a:xfrm>
          <a:prstGeom prst="rect">
            <a:avLst/>
          </a:prstGeom>
        </p:spPr>
      </p:pic>
    </p:spTree>
    <p:extLst>
      <p:ext uri="{BB962C8B-B14F-4D97-AF65-F5344CB8AC3E}">
        <p14:creationId xmlns:p14="http://schemas.microsoft.com/office/powerpoint/2010/main" val="881379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D4C852A-CDF4-42CB-A8E1-E8B8655B6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Freeform 5">
            <a:extLst>
              <a:ext uri="{FF2B5EF4-FFF2-40B4-BE49-F238E27FC236}">
                <a16:creationId xmlns:a16="http://schemas.microsoft.com/office/drawing/2014/main" xmlns="" id="{19DE0A3A-706B-4AA1-BCB2-839AD15DAA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4" name="Title 3">
            <a:extLst>
              <a:ext uri="{FF2B5EF4-FFF2-40B4-BE49-F238E27FC236}">
                <a16:creationId xmlns:a16="http://schemas.microsoft.com/office/drawing/2014/main" xmlns="" id="{FBC484BB-59BD-41B1-AE8C-14DAB41E37BB}"/>
              </a:ext>
            </a:extLst>
          </p:cNvPr>
          <p:cNvSpPr>
            <a:spLocks noGrp="1"/>
          </p:cNvSpPr>
          <p:nvPr>
            <p:ph type="title"/>
          </p:nvPr>
        </p:nvSpPr>
        <p:spPr>
          <a:xfrm>
            <a:off x="1154954" y="947920"/>
            <a:ext cx="8761413" cy="728480"/>
          </a:xfrm>
        </p:spPr>
        <p:txBody>
          <a:bodyPr>
            <a:normAutofit/>
          </a:bodyPr>
          <a:lstStyle/>
          <a:p>
            <a:r>
              <a:rPr lang="ar-BH" b="1">
                <a:solidFill>
                  <a:srgbClr val="FFFFFF"/>
                </a:solidFill>
              </a:rPr>
              <a:t>الدراسات الثقافية            </a:t>
            </a:r>
            <a:endParaRPr lang="en-US" b="1">
              <a:solidFill>
                <a:srgbClr val="FFFFFF"/>
              </a:solidFill>
            </a:endParaRPr>
          </a:p>
        </p:txBody>
      </p:sp>
      <p:sp>
        <p:nvSpPr>
          <p:cNvPr id="16" name="Rectangle 15">
            <a:extLst>
              <a:ext uri="{FF2B5EF4-FFF2-40B4-BE49-F238E27FC236}">
                <a16:creationId xmlns:a16="http://schemas.microsoft.com/office/drawing/2014/main" xmlns="" id="{FE1D3F1A-ACDE-4DAB-9A2C-79A4F06CC5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lide Number Placeholder 2">
            <a:extLst>
              <a:ext uri="{FF2B5EF4-FFF2-40B4-BE49-F238E27FC236}">
                <a16:creationId xmlns:a16="http://schemas.microsoft.com/office/drawing/2014/main" xmlns="" id="{9629EA59-178E-4FAE-BD0F-BC1C499ACF7B}"/>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23</a:t>
            </a:fld>
            <a:endParaRPr lang="en-US">
              <a:solidFill>
                <a:srgbClr val="FFFFFF"/>
              </a:solidFill>
            </a:endParaRPr>
          </a:p>
        </p:txBody>
      </p:sp>
      <p:sp>
        <p:nvSpPr>
          <p:cNvPr id="2" name="Date Placeholder 1">
            <a:extLst>
              <a:ext uri="{FF2B5EF4-FFF2-40B4-BE49-F238E27FC236}">
                <a16:creationId xmlns:a16="http://schemas.microsoft.com/office/drawing/2014/main" xmlns="" id="{322FFAC0-EAE5-4257-89AB-559237BF035F}"/>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E49BF8E6-037A-420C-82A5-9B940A011120}" type="datetime2">
              <a:rPr lang="en-US" sz="700" smtClean="0"/>
              <a:pPr>
                <a:lnSpc>
                  <a:spcPct val="90000"/>
                </a:lnSpc>
                <a:spcAft>
                  <a:spcPts val="600"/>
                </a:spcAft>
              </a:pPr>
              <a:t>Monday, June 10, 2019</a:t>
            </a:fld>
            <a:endParaRPr lang="en-US" sz="700"/>
          </a:p>
        </p:txBody>
      </p:sp>
      <p:graphicFrame>
        <p:nvGraphicFramePr>
          <p:cNvPr id="7" name="Content Placeholder 4">
            <a:extLst>
              <a:ext uri="{FF2B5EF4-FFF2-40B4-BE49-F238E27FC236}">
                <a16:creationId xmlns:a16="http://schemas.microsoft.com/office/drawing/2014/main" xmlns="" id="{E0883B59-3D0D-4153-8CF3-A4DA66BE9E1B}"/>
              </a:ext>
            </a:extLst>
          </p:cNvPr>
          <p:cNvGraphicFramePr>
            <a:graphicFrameLocks noGrp="1"/>
          </p:cNvGraphicFramePr>
          <p:nvPr>
            <p:ph idx="1"/>
            <p:extLst>
              <p:ext uri="{D42A27DB-BD31-4B8C-83A1-F6EECF244321}">
                <p14:modId xmlns:p14="http://schemas.microsoft.com/office/powerpoint/2010/main" val="3810905242"/>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510742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6B16EC-83F4-494C-A812-5E42854A4751}"/>
              </a:ext>
            </a:extLst>
          </p:cNvPr>
          <p:cNvSpPr>
            <a:spLocks noGrp="1"/>
          </p:cNvSpPr>
          <p:nvPr>
            <p:ph type="title"/>
          </p:nvPr>
        </p:nvSpPr>
        <p:spPr/>
        <p:txBody>
          <a:bodyPr/>
          <a:lstStyle/>
          <a:p>
            <a:r>
              <a:rPr lang="ar-BH" sz="4400" b="1" dirty="0"/>
              <a:t> المدرك  و المدرك          </a:t>
            </a:r>
            <a:endParaRPr lang="en-US" sz="4400" b="1" dirty="0"/>
          </a:p>
        </p:txBody>
      </p:sp>
      <p:sp>
        <p:nvSpPr>
          <p:cNvPr id="3" name="Content Placeholder 2">
            <a:extLst>
              <a:ext uri="{FF2B5EF4-FFF2-40B4-BE49-F238E27FC236}">
                <a16:creationId xmlns:a16="http://schemas.microsoft.com/office/drawing/2014/main" xmlns="" id="{74DBD91D-0938-4DFB-A29A-43C9643C18B1}"/>
              </a:ext>
            </a:extLst>
          </p:cNvPr>
          <p:cNvSpPr>
            <a:spLocks noGrp="1"/>
          </p:cNvSpPr>
          <p:nvPr>
            <p:ph idx="1"/>
          </p:nvPr>
        </p:nvSpPr>
        <p:spPr/>
        <p:txBody>
          <a:bodyPr/>
          <a:lstStyle/>
          <a:p>
            <a:pPr algn="r" rtl="1"/>
            <a:r>
              <a:rPr lang="ar-BH" dirty="0"/>
              <a:t>  </a:t>
            </a:r>
            <a:r>
              <a:rPr lang="ar-BH" sz="3600" dirty="0"/>
              <a:t>مجالا  معرفيًّا واعيًا </a:t>
            </a:r>
          </a:p>
          <a:p>
            <a:pPr algn="r" rtl="1"/>
            <a:r>
              <a:rPr lang="ar-BH" sz="3600" dirty="0"/>
              <a:t>	مسارا لدراسة الثقافة العربية . </a:t>
            </a:r>
          </a:p>
          <a:p>
            <a:pPr algn="r" rtl="1"/>
            <a:r>
              <a:rPr lang="ar-BH" sz="3600" dirty="0"/>
              <a:t>	عبر الصرامة المنهجية . </a:t>
            </a:r>
          </a:p>
          <a:p>
            <a:pPr algn="r" rtl="1"/>
            <a:endParaRPr lang="en-US" dirty="0"/>
          </a:p>
        </p:txBody>
      </p:sp>
      <p:sp>
        <p:nvSpPr>
          <p:cNvPr id="4" name="Date Placeholder 3">
            <a:extLst>
              <a:ext uri="{FF2B5EF4-FFF2-40B4-BE49-F238E27FC236}">
                <a16:creationId xmlns:a16="http://schemas.microsoft.com/office/drawing/2014/main" xmlns="" id="{89D17E40-8634-45F1-9599-42B8EF467B26}"/>
              </a:ext>
            </a:extLst>
          </p:cNvPr>
          <p:cNvSpPr>
            <a:spLocks noGrp="1"/>
          </p:cNvSpPr>
          <p:nvPr>
            <p:ph type="dt" sz="half" idx="10"/>
          </p:nvPr>
        </p:nvSpPr>
        <p:spPr/>
        <p:txBody>
          <a:bodyPr/>
          <a:lstStyle/>
          <a:p>
            <a:fld id="{F9ADF0F4-CD1A-4404-826A-E45EED4B5018}" type="datetime2">
              <a:rPr lang="en-US" smtClean="0"/>
              <a:t>Monday, June 10, 2019</a:t>
            </a:fld>
            <a:endParaRPr lang="en-US" dirty="0"/>
          </a:p>
        </p:txBody>
      </p:sp>
      <p:sp>
        <p:nvSpPr>
          <p:cNvPr id="5" name="Slide Number Placeholder 4">
            <a:extLst>
              <a:ext uri="{FF2B5EF4-FFF2-40B4-BE49-F238E27FC236}">
                <a16:creationId xmlns:a16="http://schemas.microsoft.com/office/drawing/2014/main" xmlns="" id="{59F49F40-4F9A-4AAB-AE8A-702053F8D1A3}"/>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488496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CA844043-2B05-4A69-98C6-CF0F269466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Oval 13">
            <a:extLst>
              <a:ext uri="{FF2B5EF4-FFF2-40B4-BE49-F238E27FC236}">
                <a16:creationId xmlns:a16="http://schemas.microsoft.com/office/drawing/2014/main" xmlns="" id="{6C2AD7F1-D41F-4DC2-8C0D-28429DF703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xmlns="" id="{5D1E228D-CA9E-41E4-87C8-21C841EAD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xmlns="" id="{45F3D31F-26BB-46A1-A3D3-A758FF02AF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Rectangle 19">
            <a:extLst>
              <a:ext uri="{FF2B5EF4-FFF2-40B4-BE49-F238E27FC236}">
                <a16:creationId xmlns:a16="http://schemas.microsoft.com/office/drawing/2014/main" xmlns="" id="{45B15905-1588-4FAB-9558-04F1B21869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xmlns="" id="{C72FA550-997B-4EFC-9E96-6937BDAE2C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xmlns="" id="{A41FDE27-F763-46C3-B111-19C1535BF4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xmlns="" id="{4B116294-82F2-4AAC-942E-C5986CF56094}"/>
              </a:ext>
            </a:extLst>
          </p:cNvPr>
          <p:cNvSpPr>
            <a:spLocks noGrp="1"/>
          </p:cNvSpPr>
          <p:nvPr>
            <p:ph type="title"/>
          </p:nvPr>
        </p:nvSpPr>
        <p:spPr>
          <a:xfrm>
            <a:off x="1154955" y="973667"/>
            <a:ext cx="2942210" cy="4833745"/>
          </a:xfrm>
        </p:spPr>
        <p:txBody>
          <a:bodyPr>
            <a:normAutofit/>
          </a:bodyPr>
          <a:lstStyle/>
          <a:p>
            <a:r>
              <a:rPr lang="ar-BH" b="1">
                <a:solidFill>
                  <a:srgbClr val="EBEBEB"/>
                </a:solidFill>
              </a:rPr>
              <a:t>       </a:t>
            </a:r>
            <a:r>
              <a:rPr lang="en-US" b="1">
                <a:solidFill>
                  <a:srgbClr val="EBEBEB"/>
                </a:solidFill>
              </a:rPr>
              <a:t>Paradigm </a:t>
            </a:r>
          </a:p>
        </p:txBody>
      </p:sp>
      <p:sp>
        <p:nvSpPr>
          <p:cNvPr id="26" name="Rectangle 25">
            <a:extLst>
              <a:ext uri="{FF2B5EF4-FFF2-40B4-BE49-F238E27FC236}">
                <a16:creationId xmlns:a16="http://schemas.microsoft.com/office/drawing/2014/main" xmlns="" id="{F417D79A-45EF-4C57-ABEB-04910F333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B8982FEB-4B67-45A4-8D37-BF71450EC4E7}"/>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25</a:t>
            </a:fld>
            <a:endParaRPr lang="en-US">
              <a:solidFill>
                <a:srgbClr val="FFFFFF"/>
              </a:solidFill>
            </a:endParaRPr>
          </a:p>
        </p:txBody>
      </p:sp>
      <p:sp>
        <p:nvSpPr>
          <p:cNvPr id="4" name="Date Placeholder 3">
            <a:extLst>
              <a:ext uri="{FF2B5EF4-FFF2-40B4-BE49-F238E27FC236}">
                <a16:creationId xmlns:a16="http://schemas.microsoft.com/office/drawing/2014/main" xmlns="" id="{263A78AF-9EFD-43E8-9FD2-4B11135DB8F7}"/>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F9ADF0F4-CD1A-4404-826A-E45EED4B5018}"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89CF19E7-6E12-468E-91D6-8DFBDFDC0575}"/>
              </a:ext>
            </a:extLst>
          </p:cNvPr>
          <p:cNvGraphicFramePr>
            <a:graphicFrameLocks noGrp="1"/>
          </p:cNvGraphicFramePr>
          <p:nvPr>
            <p:ph idx="1"/>
            <p:extLst>
              <p:ext uri="{D42A27DB-BD31-4B8C-83A1-F6EECF244321}">
                <p14:modId xmlns:p14="http://schemas.microsoft.com/office/powerpoint/2010/main" val="98818989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0443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B219AE65-9B94-44EA-BEF3-EF4BFA169C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0C81A57-9CD5-461B-8FFE-4A8CB6CFBE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xmlns="" id="{3086C462-37F4-494D-8292-CCB95221CC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xmlns="" id="{2C7D2D64-353F-4802-AA48-A70CE6020B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xmlns="" id="{30A6328F-CAA3-4052-BF4C-14BD47706E6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xmlns="" id="{5340ECEA-2F92-4271-BB41-83A9C41FB2D8}"/>
              </a:ext>
            </a:extLst>
          </p:cNvPr>
          <p:cNvSpPr>
            <a:spLocks noGrp="1"/>
          </p:cNvSpPr>
          <p:nvPr>
            <p:ph type="title"/>
          </p:nvPr>
        </p:nvSpPr>
        <p:spPr>
          <a:xfrm>
            <a:off x="1000372" y="1209957"/>
            <a:ext cx="3034580" cy="4438087"/>
          </a:xfrm>
        </p:spPr>
        <p:txBody>
          <a:bodyPr anchor="ctr">
            <a:normAutofit/>
          </a:bodyPr>
          <a:lstStyle/>
          <a:p>
            <a:pPr algn="r"/>
            <a:r>
              <a:rPr lang="ar-BH" sz="3200" b="1">
                <a:solidFill>
                  <a:schemeClr val="tx1"/>
                </a:solidFill>
              </a:rPr>
              <a:t> القطيعة المعرفية               </a:t>
            </a:r>
            <a:endParaRPr lang="en-US" sz="3200" b="1">
              <a:solidFill>
                <a:schemeClr val="tx1"/>
              </a:solidFill>
            </a:endParaRPr>
          </a:p>
        </p:txBody>
      </p:sp>
      <p:sp>
        <p:nvSpPr>
          <p:cNvPr id="3" name="Content Placeholder 2">
            <a:extLst>
              <a:ext uri="{FF2B5EF4-FFF2-40B4-BE49-F238E27FC236}">
                <a16:creationId xmlns:a16="http://schemas.microsoft.com/office/drawing/2014/main" xmlns="" id="{D814EFC2-A5BF-4D63-89E3-5412B8BFB7AA}"/>
              </a:ext>
            </a:extLst>
          </p:cNvPr>
          <p:cNvSpPr>
            <a:spLocks noGrp="1"/>
          </p:cNvSpPr>
          <p:nvPr>
            <p:ph idx="1"/>
          </p:nvPr>
        </p:nvSpPr>
        <p:spPr>
          <a:xfrm>
            <a:off x="4678424" y="1059025"/>
            <a:ext cx="5302189" cy="4739950"/>
          </a:xfrm>
        </p:spPr>
        <p:txBody>
          <a:bodyPr anchor="ctr">
            <a:normAutofit/>
          </a:bodyPr>
          <a:lstStyle/>
          <a:p>
            <a:pPr rtl="1"/>
            <a:r>
              <a:rPr lang="ar-BH">
                <a:solidFill>
                  <a:schemeClr val="tx1"/>
                </a:solidFill>
              </a:rPr>
              <a:t>	تفاعل من البناء و الهدم ، و الهدم و البناء . </a:t>
            </a:r>
          </a:p>
          <a:p>
            <a:pPr rtl="1"/>
            <a:r>
              <a:rPr lang="ar-BH">
                <a:solidFill>
                  <a:schemeClr val="tx1"/>
                </a:solidFill>
              </a:rPr>
              <a:t>	استمرار و قطيعة . </a:t>
            </a:r>
          </a:p>
          <a:p>
            <a:pPr rtl="1"/>
            <a:r>
              <a:rPr lang="ar-BH">
                <a:solidFill>
                  <a:schemeClr val="tx1"/>
                </a:solidFill>
              </a:rPr>
              <a:t>	الأهداف الجديدة ليست معرفة نهائية،</a:t>
            </a:r>
            <a:endParaRPr lang="en-US">
              <a:solidFill>
                <a:schemeClr val="tx1"/>
              </a:solidFill>
            </a:endParaRPr>
          </a:p>
          <a:p>
            <a:pPr rtl="1"/>
            <a:r>
              <a:rPr lang="ar-BH">
                <a:solidFill>
                  <a:schemeClr val="tx1"/>
                </a:solidFill>
              </a:rPr>
              <a:t> بل قابلة للمعارضة و النقد الدائم.  </a:t>
            </a:r>
          </a:p>
          <a:p>
            <a:pPr rtl="1"/>
            <a:r>
              <a:rPr lang="ar-BH">
                <a:solidFill>
                  <a:schemeClr val="tx1"/>
                </a:solidFill>
              </a:rPr>
              <a:t>	الأهداف الجديدة ليست رموزا مقدسة . </a:t>
            </a:r>
          </a:p>
          <a:p>
            <a:pPr rtl="1"/>
            <a:endParaRPr lang="en-US">
              <a:solidFill>
                <a:schemeClr val="tx1"/>
              </a:solidFill>
            </a:endParaRPr>
          </a:p>
        </p:txBody>
      </p:sp>
      <p:sp>
        <p:nvSpPr>
          <p:cNvPr id="4" name="Date Placeholder 3">
            <a:extLst>
              <a:ext uri="{FF2B5EF4-FFF2-40B4-BE49-F238E27FC236}">
                <a16:creationId xmlns:a16="http://schemas.microsoft.com/office/drawing/2014/main" xmlns="" id="{62B04B5B-E983-4389-A394-094AE6EF0425}"/>
              </a:ext>
            </a:extLst>
          </p:cNvPr>
          <p:cNvSpPr>
            <a:spLocks noGrp="1"/>
          </p:cNvSpPr>
          <p:nvPr>
            <p:ph type="dt" sz="half" idx="10"/>
          </p:nvPr>
        </p:nvSpPr>
        <p:spPr>
          <a:xfrm rot="5400000">
            <a:off x="9629271" y="2819140"/>
            <a:ext cx="3188485" cy="304799"/>
          </a:xfrm>
        </p:spPr>
        <p:txBody>
          <a:bodyPr anchor="t">
            <a:normAutofit/>
          </a:bodyPr>
          <a:lstStyle/>
          <a:p>
            <a:pPr algn="l">
              <a:spcAft>
                <a:spcPts val="600"/>
              </a:spcAft>
            </a:pPr>
            <a:fld id="{F9ADF0F4-CD1A-4404-826A-E45EED4B5018}" type="datetime2">
              <a:rPr lang="en-US">
                <a:solidFill>
                  <a:srgbClr val="FFFFFF"/>
                </a:solidFill>
              </a:rPr>
              <a:pPr algn="l">
                <a:spcAft>
                  <a:spcPts val="600"/>
                </a:spcAft>
              </a:pPr>
              <a:t>Monday, June 10, 2019</a:t>
            </a:fld>
            <a:endParaRPr lang="en-US">
              <a:solidFill>
                <a:srgbClr val="FFFFFF"/>
              </a:solidFill>
            </a:endParaRPr>
          </a:p>
        </p:txBody>
      </p:sp>
      <p:sp>
        <p:nvSpPr>
          <p:cNvPr id="5" name="Slide Number Placeholder 4">
            <a:extLst>
              <a:ext uri="{FF2B5EF4-FFF2-40B4-BE49-F238E27FC236}">
                <a16:creationId xmlns:a16="http://schemas.microsoft.com/office/drawing/2014/main" xmlns="" id="{EC4B72E7-E33D-4B33-8544-5963BE6B8317}"/>
              </a:ext>
            </a:extLst>
          </p:cNvPr>
          <p:cNvSpPr>
            <a:spLocks noGrp="1"/>
          </p:cNvSpPr>
          <p:nvPr>
            <p:ph type="sldNum" sz="quarter" idx="12"/>
          </p:nvPr>
        </p:nvSpPr>
        <p:spPr>
          <a:xfrm>
            <a:off x="11017538" y="610622"/>
            <a:ext cx="685802" cy="766675"/>
          </a:xfrm>
        </p:spPr>
        <p:txBody>
          <a:bodyPr anchor="ctr">
            <a:normAutofit/>
          </a:bodyPr>
          <a:lstStyle/>
          <a:p>
            <a:pPr>
              <a:spcAft>
                <a:spcPts val="600"/>
              </a:spcAft>
            </a:pPr>
            <a:fld id="{D57F1E4F-1CFF-5643-939E-217C01CDF565}" type="slidenum">
              <a:rPr lang="en-US" sz="2000">
                <a:solidFill>
                  <a:srgbClr val="FFFFFF"/>
                </a:solidFill>
              </a:rPr>
              <a:pPr>
                <a:spcAft>
                  <a:spcPts val="600"/>
                </a:spcAft>
              </a:pPr>
              <a:t>26</a:t>
            </a:fld>
            <a:endParaRPr lang="en-US" sz="2000">
              <a:solidFill>
                <a:srgbClr val="FFFFFF"/>
              </a:solidFill>
            </a:endParaRPr>
          </a:p>
        </p:txBody>
      </p:sp>
      <p:cxnSp>
        <p:nvCxnSpPr>
          <p:cNvPr id="18" name="Straight Connector 17">
            <a:extLst>
              <a:ext uri="{FF2B5EF4-FFF2-40B4-BE49-F238E27FC236}">
                <a16:creationId xmlns:a16="http://schemas.microsoft.com/office/drawing/2014/main" xmlns="" id="{AD23B2CD-009B-425A-9616-1E1AD1D5AB4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732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CA844043-2B05-4A69-98C6-CF0F269466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Oval 13">
            <a:extLst>
              <a:ext uri="{FF2B5EF4-FFF2-40B4-BE49-F238E27FC236}">
                <a16:creationId xmlns:a16="http://schemas.microsoft.com/office/drawing/2014/main" xmlns="" id="{6C2AD7F1-D41F-4DC2-8C0D-28429DF703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xmlns="" id="{5D1E228D-CA9E-41E4-87C8-21C841EAD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xmlns="" id="{45F3D31F-26BB-46A1-A3D3-A758FF02AF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Rectangle 19">
            <a:extLst>
              <a:ext uri="{FF2B5EF4-FFF2-40B4-BE49-F238E27FC236}">
                <a16:creationId xmlns:a16="http://schemas.microsoft.com/office/drawing/2014/main" xmlns="" id="{45B15905-1588-4FAB-9558-04F1B21869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xmlns="" id="{C72FA550-997B-4EFC-9E96-6937BDAE2C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xmlns="" id="{A41FDE27-F763-46C3-B111-19C1535BF4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xmlns="" id="{C0D08CFC-2CC6-407C-B1A2-B37328E694AC}"/>
              </a:ext>
            </a:extLst>
          </p:cNvPr>
          <p:cNvSpPr>
            <a:spLocks noGrp="1"/>
          </p:cNvSpPr>
          <p:nvPr>
            <p:ph type="title"/>
          </p:nvPr>
        </p:nvSpPr>
        <p:spPr>
          <a:xfrm>
            <a:off x="1154955" y="973667"/>
            <a:ext cx="2942210" cy="4833745"/>
          </a:xfrm>
        </p:spPr>
        <p:txBody>
          <a:bodyPr>
            <a:normAutofit/>
          </a:bodyPr>
          <a:lstStyle/>
          <a:p>
            <a:pPr algn="r"/>
            <a:r>
              <a:rPr lang="ar-BH" b="1" dirty="0">
                <a:solidFill>
                  <a:srgbClr val="EBEBEB"/>
                </a:solidFill>
              </a:rPr>
              <a:t> </a:t>
            </a:r>
            <a:r>
              <a:rPr lang="ar-BH" sz="5400" b="1" dirty="0">
                <a:solidFill>
                  <a:srgbClr val="EBEBEB"/>
                </a:solidFill>
              </a:rPr>
              <a:t>رؤية العالم                 </a:t>
            </a:r>
            <a:endParaRPr lang="en-US" sz="5400" b="1" dirty="0">
              <a:solidFill>
                <a:srgbClr val="EBEBEB"/>
              </a:solidFill>
            </a:endParaRPr>
          </a:p>
        </p:txBody>
      </p:sp>
      <p:sp>
        <p:nvSpPr>
          <p:cNvPr id="26" name="Rectangle 25">
            <a:extLst>
              <a:ext uri="{FF2B5EF4-FFF2-40B4-BE49-F238E27FC236}">
                <a16:creationId xmlns:a16="http://schemas.microsoft.com/office/drawing/2014/main" xmlns="" id="{F417D79A-45EF-4C57-ABEB-04910F333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868036FF-BFDB-42F9-B08D-8836C450CF7D}"/>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27</a:t>
            </a:fld>
            <a:endParaRPr lang="en-US">
              <a:solidFill>
                <a:srgbClr val="FFFFFF"/>
              </a:solidFill>
            </a:endParaRPr>
          </a:p>
        </p:txBody>
      </p:sp>
      <p:sp>
        <p:nvSpPr>
          <p:cNvPr id="4" name="Date Placeholder 3">
            <a:extLst>
              <a:ext uri="{FF2B5EF4-FFF2-40B4-BE49-F238E27FC236}">
                <a16:creationId xmlns:a16="http://schemas.microsoft.com/office/drawing/2014/main" xmlns="" id="{7FC2AB4A-975D-41B7-9694-9628C4DE7F0A}"/>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F9ADF0F4-CD1A-4404-826A-E45EED4B5018}"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36D18F64-E0DB-4E3E-84DA-03C53F6A773A}"/>
              </a:ext>
            </a:extLst>
          </p:cNvPr>
          <p:cNvGraphicFramePr>
            <a:graphicFrameLocks noGrp="1"/>
          </p:cNvGraphicFramePr>
          <p:nvPr>
            <p:ph idx="1"/>
            <p:extLst>
              <p:ext uri="{D42A27DB-BD31-4B8C-83A1-F6EECF244321}">
                <p14:modId xmlns:p14="http://schemas.microsoft.com/office/powerpoint/2010/main" val="226074209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3797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CCF873A-0052-41CB-871E-9AE98CEA1B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xmlns="" id="{1DC70443-01C1-4D59-A29D-F791499FE5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flipH="1">
            <a:off x="343043" y="402165"/>
            <a:ext cx="673865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xmlns="" id="{AA3C7076-9644-4F8A-AAD6-E23F668673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9519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xmlns="" id="{CF364E5A-F065-4B51-8FCF-ACA6C3B16D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677511" flipH="1">
            <a:off x="635522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xmlns="" id="{6AB4F7F1-1A4D-475C-96CF-337F0AFED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400000" flipH="1">
            <a:off x="451206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Oval 21">
            <a:extLst>
              <a:ext uri="{FF2B5EF4-FFF2-40B4-BE49-F238E27FC236}">
                <a16:creationId xmlns:a16="http://schemas.microsoft.com/office/drawing/2014/main" xmlns="" id="{D536E503-2F12-4571-A2B9-B9EBADF322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81884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xmlns="" id="{7CC5E07F-2558-4E5D-A293-097CD45CBD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flipH="1">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xmlns="" id="{74F1BEAE-20AF-45AC-AF82-16F0A536093C}"/>
              </a:ext>
            </a:extLst>
          </p:cNvPr>
          <p:cNvSpPr>
            <a:spLocks noGrp="1"/>
          </p:cNvSpPr>
          <p:nvPr>
            <p:ph type="title"/>
          </p:nvPr>
        </p:nvSpPr>
        <p:spPr>
          <a:xfrm>
            <a:off x="8471239" y="973667"/>
            <a:ext cx="2942210" cy="4833745"/>
          </a:xfrm>
        </p:spPr>
        <p:txBody>
          <a:bodyPr>
            <a:normAutofit/>
          </a:bodyPr>
          <a:lstStyle/>
          <a:p>
            <a:r>
              <a:rPr lang="ar-BH" sz="3300" b="1">
                <a:solidFill>
                  <a:srgbClr val="EBEBEB"/>
                </a:solidFill>
              </a:rPr>
              <a:t>   نحن و الآخرون              </a:t>
            </a:r>
            <a:endParaRPr lang="en-US" sz="3300" b="1">
              <a:solidFill>
                <a:srgbClr val="EBEBEB"/>
              </a:solidFill>
            </a:endParaRPr>
          </a:p>
        </p:txBody>
      </p:sp>
      <p:sp>
        <p:nvSpPr>
          <p:cNvPr id="26" name="Rectangle 25">
            <a:extLst>
              <a:ext uri="{FF2B5EF4-FFF2-40B4-BE49-F238E27FC236}">
                <a16:creationId xmlns:a16="http://schemas.microsoft.com/office/drawing/2014/main" xmlns="" id="{50AF2244-D9BC-4A9D-81E2-FAFC85DCCB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5D27BBF9-E875-4B13-8E7F-6BEF4E042445}"/>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28</a:t>
            </a:fld>
            <a:endParaRPr lang="en-US">
              <a:solidFill>
                <a:srgbClr val="FFFFFF"/>
              </a:solidFill>
            </a:endParaRPr>
          </a:p>
        </p:txBody>
      </p:sp>
      <p:sp>
        <p:nvSpPr>
          <p:cNvPr id="4" name="Date Placeholder 3">
            <a:extLst>
              <a:ext uri="{FF2B5EF4-FFF2-40B4-BE49-F238E27FC236}">
                <a16:creationId xmlns:a16="http://schemas.microsoft.com/office/drawing/2014/main" xmlns="" id="{860BEE40-DBBF-4CBF-94B7-3D9A47002C8D}"/>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F9ADF0F4-CD1A-4404-826A-E45EED4B5018}"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24EE56B6-82F7-4ABC-87AF-B8FAE9B6ACB1}"/>
              </a:ext>
            </a:extLst>
          </p:cNvPr>
          <p:cNvGraphicFramePr>
            <a:graphicFrameLocks noGrp="1"/>
          </p:cNvGraphicFramePr>
          <p:nvPr>
            <p:ph idx="1"/>
            <p:extLst>
              <p:ext uri="{D42A27DB-BD31-4B8C-83A1-F6EECF244321}">
                <p14:modId xmlns:p14="http://schemas.microsoft.com/office/powerpoint/2010/main" val="202690543"/>
              </p:ext>
            </p:extLst>
          </p:nvPr>
        </p:nvGraphicFramePr>
        <p:xfrm>
          <a:off x="964907" y="973667"/>
          <a:ext cx="6116795" cy="4928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1932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B219AE65-9B94-44EA-BEF3-EF4BFA169C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0C81A57-9CD5-461B-8FFE-4A8CB6CFBE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xmlns="" id="{3086C462-37F4-494D-8292-CCB95221CC1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xmlns="" id="{2C7D2D64-353F-4802-AA48-A70CE6020B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xmlns="" id="{30A6328F-CAA3-4052-BF4C-14BD47706E6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xmlns="" id="{0CF5A3E9-6A01-42D4-9391-0BD43AF61236}"/>
              </a:ext>
            </a:extLst>
          </p:cNvPr>
          <p:cNvSpPr>
            <a:spLocks noGrp="1"/>
          </p:cNvSpPr>
          <p:nvPr>
            <p:ph type="title"/>
          </p:nvPr>
        </p:nvSpPr>
        <p:spPr>
          <a:xfrm>
            <a:off x="1000372" y="1209957"/>
            <a:ext cx="3034580" cy="4438087"/>
          </a:xfrm>
        </p:spPr>
        <p:txBody>
          <a:bodyPr anchor="ctr">
            <a:normAutofit/>
          </a:bodyPr>
          <a:lstStyle/>
          <a:p>
            <a:pPr algn="r"/>
            <a:r>
              <a:rPr lang="ar-BH" sz="3200" b="1">
                <a:solidFill>
                  <a:schemeClr val="tx1"/>
                </a:solidFill>
              </a:rPr>
              <a:t>                عالم التحولات                </a:t>
            </a:r>
            <a:endParaRPr lang="en-US" sz="3200" b="1">
              <a:solidFill>
                <a:schemeClr val="tx1"/>
              </a:solidFill>
            </a:endParaRPr>
          </a:p>
        </p:txBody>
      </p:sp>
      <p:sp>
        <p:nvSpPr>
          <p:cNvPr id="3" name="Content Placeholder 2">
            <a:extLst>
              <a:ext uri="{FF2B5EF4-FFF2-40B4-BE49-F238E27FC236}">
                <a16:creationId xmlns:a16="http://schemas.microsoft.com/office/drawing/2014/main" xmlns="" id="{4BA16F49-EEBE-4A86-B3BA-7CC3E4AB7683}"/>
              </a:ext>
            </a:extLst>
          </p:cNvPr>
          <p:cNvSpPr>
            <a:spLocks noGrp="1"/>
          </p:cNvSpPr>
          <p:nvPr>
            <p:ph idx="1"/>
          </p:nvPr>
        </p:nvSpPr>
        <p:spPr>
          <a:xfrm>
            <a:off x="4678424" y="1059025"/>
            <a:ext cx="5302189" cy="4739950"/>
          </a:xfrm>
        </p:spPr>
        <p:txBody>
          <a:bodyPr anchor="ctr">
            <a:normAutofit/>
          </a:bodyPr>
          <a:lstStyle/>
          <a:p>
            <a:pPr rtl="1"/>
            <a:r>
              <a:rPr lang="ar-BH">
                <a:solidFill>
                  <a:schemeClr val="tx1"/>
                </a:solidFill>
              </a:rPr>
              <a:t>	ضمن موقعه من العالم المتحول، </a:t>
            </a:r>
          </a:p>
          <a:p>
            <a:pPr rtl="1"/>
            <a:r>
              <a:rPr lang="ar-BH">
                <a:solidFill>
                  <a:schemeClr val="tx1"/>
                </a:solidFill>
              </a:rPr>
              <a:t>رصد مجال الفكر العربي من العالم الراهن و تحولاته.  </a:t>
            </a:r>
          </a:p>
          <a:p>
            <a:pPr rtl="1"/>
            <a:r>
              <a:rPr lang="ar-BH">
                <a:solidFill>
                  <a:schemeClr val="tx1"/>
                </a:solidFill>
              </a:rPr>
              <a:t>	العمل على ترسيخ و تجذير النماذج و المفاهيم. </a:t>
            </a:r>
          </a:p>
          <a:p>
            <a:pPr rtl="1"/>
            <a:r>
              <a:rPr lang="ar-BH">
                <a:solidFill>
                  <a:schemeClr val="tx1"/>
                </a:solidFill>
              </a:rPr>
              <a:t>	خلق مجال الإبداع و الابتكار . </a:t>
            </a:r>
          </a:p>
          <a:p>
            <a:pPr rtl="1"/>
            <a:endParaRPr lang="en-US">
              <a:solidFill>
                <a:schemeClr val="tx1"/>
              </a:solidFill>
            </a:endParaRPr>
          </a:p>
        </p:txBody>
      </p:sp>
      <p:sp>
        <p:nvSpPr>
          <p:cNvPr id="4" name="Date Placeholder 3">
            <a:extLst>
              <a:ext uri="{FF2B5EF4-FFF2-40B4-BE49-F238E27FC236}">
                <a16:creationId xmlns:a16="http://schemas.microsoft.com/office/drawing/2014/main" xmlns="" id="{9CD5A2D0-6976-49ED-B4E4-17BDFC1E57BC}"/>
              </a:ext>
            </a:extLst>
          </p:cNvPr>
          <p:cNvSpPr>
            <a:spLocks noGrp="1"/>
          </p:cNvSpPr>
          <p:nvPr>
            <p:ph type="dt" sz="half" idx="10"/>
          </p:nvPr>
        </p:nvSpPr>
        <p:spPr>
          <a:xfrm rot="5400000">
            <a:off x="9629271" y="2819140"/>
            <a:ext cx="3188485" cy="304799"/>
          </a:xfrm>
        </p:spPr>
        <p:txBody>
          <a:bodyPr anchor="t">
            <a:normAutofit/>
          </a:bodyPr>
          <a:lstStyle/>
          <a:p>
            <a:pPr algn="l">
              <a:spcAft>
                <a:spcPts val="600"/>
              </a:spcAft>
            </a:pPr>
            <a:fld id="{F9ADF0F4-CD1A-4404-826A-E45EED4B5018}" type="datetime2">
              <a:rPr lang="en-US">
                <a:solidFill>
                  <a:srgbClr val="FFFFFF"/>
                </a:solidFill>
              </a:rPr>
              <a:pPr algn="l">
                <a:spcAft>
                  <a:spcPts val="600"/>
                </a:spcAft>
              </a:pPr>
              <a:t>Monday, June 10, 2019</a:t>
            </a:fld>
            <a:endParaRPr lang="en-US">
              <a:solidFill>
                <a:srgbClr val="FFFFFF"/>
              </a:solidFill>
            </a:endParaRPr>
          </a:p>
        </p:txBody>
      </p:sp>
      <p:sp>
        <p:nvSpPr>
          <p:cNvPr id="5" name="Slide Number Placeholder 4">
            <a:extLst>
              <a:ext uri="{FF2B5EF4-FFF2-40B4-BE49-F238E27FC236}">
                <a16:creationId xmlns:a16="http://schemas.microsoft.com/office/drawing/2014/main" xmlns="" id="{7DB259B2-4A69-4FF8-B76B-CAC9398F5538}"/>
              </a:ext>
            </a:extLst>
          </p:cNvPr>
          <p:cNvSpPr>
            <a:spLocks noGrp="1"/>
          </p:cNvSpPr>
          <p:nvPr>
            <p:ph type="sldNum" sz="quarter" idx="12"/>
          </p:nvPr>
        </p:nvSpPr>
        <p:spPr>
          <a:xfrm>
            <a:off x="11017538" y="610622"/>
            <a:ext cx="685802" cy="766675"/>
          </a:xfrm>
        </p:spPr>
        <p:txBody>
          <a:bodyPr anchor="ctr">
            <a:normAutofit/>
          </a:bodyPr>
          <a:lstStyle/>
          <a:p>
            <a:pPr>
              <a:spcAft>
                <a:spcPts val="600"/>
              </a:spcAft>
            </a:pPr>
            <a:fld id="{D57F1E4F-1CFF-5643-939E-217C01CDF565}" type="slidenum">
              <a:rPr lang="en-US" sz="2000">
                <a:solidFill>
                  <a:srgbClr val="FFFFFF"/>
                </a:solidFill>
              </a:rPr>
              <a:pPr>
                <a:spcAft>
                  <a:spcPts val="600"/>
                </a:spcAft>
              </a:pPr>
              <a:t>29</a:t>
            </a:fld>
            <a:endParaRPr lang="en-US" sz="2000">
              <a:solidFill>
                <a:srgbClr val="FFFFFF"/>
              </a:solidFill>
            </a:endParaRPr>
          </a:p>
        </p:txBody>
      </p:sp>
      <p:cxnSp>
        <p:nvCxnSpPr>
          <p:cNvPr id="18" name="Straight Connector 17">
            <a:extLst>
              <a:ext uri="{FF2B5EF4-FFF2-40B4-BE49-F238E27FC236}">
                <a16:creationId xmlns:a16="http://schemas.microsoft.com/office/drawing/2014/main" xmlns="" id="{AD23B2CD-009B-425A-9616-1E1AD1D5AB4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443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FD8BC98-6AD7-4525-9CB3-9030B6212B3A}"/>
              </a:ext>
            </a:extLst>
          </p:cNvPr>
          <p:cNvSpPr>
            <a:spLocks noGrp="1"/>
          </p:cNvSpPr>
          <p:nvPr>
            <p:ph type="dt" sz="half" idx="10"/>
          </p:nvPr>
        </p:nvSpPr>
        <p:spPr/>
        <p:txBody>
          <a:bodyPr/>
          <a:lstStyle/>
          <a:p>
            <a:fld id="{E49BF8E6-037A-420C-82A5-9B940A011120}" type="datetime2">
              <a:rPr lang="en-US" smtClean="0"/>
              <a:t>Monday, June 10, 2019</a:t>
            </a:fld>
            <a:endParaRPr lang="en-US" dirty="0"/>
          </a:p>
        </p:txBody>
      </p:sp>
      <p:sp>
        <p:nvSpPr>
          <p:cNvPr id="3" name="Slide Number Placeholder 2">
            <a:extLst>
              <a:ext uri="{FF2B5EF4-FFF2-40B4-BE49-F238E27FC236}">
                <a16:creationId xmlns:a16="http://schemas.microsoft.com/office/drawing/2014/main" xmlns="" id="{671FE701-E0D1-4C87-9FA8-9D23C7794575}"/>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5" name="Picture 4">
            <a:extLst>
              <a:ext uri="{FF2B5EF4-FFF2-40B4-BE49-F238E27FC236}">
                <a16:creationId xmlns:a16="http://schemas.microsoft.com/office/drawing/2014/main" xmlns="" id="{1B9A3D78-87CA-4C55-99F4-66800530A107}"/>
              </a:ext>
            </a:extLst>
          </p:cNvPr>
          <p:cNvPicPr>
            <a:picLocks noChangeAspect="1"/>
          </p:cNvPicPr>
          <p:nvPr/>
        </p:nvPicPr>
        <p:blipFill>
          <a:blip r:embed="rId2"/>
          <a:stretch>
            <a:fillRect/>
          </a:stretch>
        </p:blipFill>
        <p:spPr>
          <a:xfrm>
            <a:off x="1677725" y="938254"/>
            <a:ext cx="7887694" cy="5351228"/>
          </a:xfrm>
          <a:prstGeom prst="rect">
            <a:avLst/>
          </a:prstGeom>
        </p:spPr>
      </p:pic>
    </p:spTree>
    <p:extLst>
      <p:ext uri="{BB962C8B-B14F-4D97-AF65-F5344CB8AC3E}">
        <p14:creationId xmlns:p14="http://schemas.microsoft.com/office/powerpoint/2010/main" val="3108181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D4C852A-CDF4-42CB-A8E1-E8B8655B6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Freeform 5">
            <a:extLst>
              <a:ext uri="{FF2B5EF4-FFF2-40B4-BE49-F238E27FC236}">
                <a16:creationId xmlns:a16="http://schemas.microsoft.com/office/drawing/2014/main" xmlns="" id="{19DE0A3A-706B-4AA1-BCB2-839AD15DAA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xmlns="" id="{86DE8B14-06DE-4A75-BCA1-6351BA3025BB}"/>
              </a:ext>
            </a:extLst>
          </p:cNvPr>
          <p:cNvSpPr>
            <a:spLocks noGrp="1"/>
          </p:cNvSpPr>
          <p:nvPr>
            <p:ph type="title"/>
          </p:nvPr>
        </p:nvSpPr>
        <p:spPr>
          <a:xfrm>
            <a:off x="1154954" y="947920"/>
            <a:ext cx="8761413" cy="728480"/>
          </a:xfrm>
        </p:spPr>
        <p:txBody>
          <a:bodyPr>
            <a:normAutofit/>
          </a:bodyPr>
          <a:lstStyle/>
          <a:p>
            <a:endParaRPr lang="en-US">
              <a:solidFill>
                <a:srgbClr val="FFFFFF"/>
              </a:solidFill>
            </a:endParaRPr>
          </a:p>
        </p:txBody>
      </p:sp>
      <p:sp>
        <p:nvSpPr>
          <p:cNvPr id="16" name="Rectangle 15">
            <a:extLst>
              <a:ext uri="{FF2B5EF4-FFF2-40B4-BE49-F238E27FC236}">
                <a16:creationId xmlns:a16="http://schemas.microsoft.com/office/drawing/2014/main" xmlns="" id="{FE1D3F1A-ACDE-4DAB-9A2C-79A4F06CC5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9783EEC2-623E-43BB-935B-6313A14D7B3E}"/>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30</a:t>
            </a:fld>
            <a:endParaRPr lang="en-US">
              <a:solidFill>
                <a:srgbClr val="FFFFFF"/>
              </a:solidFill>
            </a:endParaRPr>
          </a:p>
        </p:txBody>
      </p:sp>
      <p:sp>
        <p:nvSpPr>
          <p:cNvPr id="4" name="Date Placeholder 3">
            <a:extLst>
              <a:ext uri="{FF2B5EF4-FFF2-40B4-BE49-F238E27FC236}">
                <a16:creationId xmlns:a16="http://schemas.microsoft.com/office/drawing/2014/main" xmlns="" id="{878F59B5-1C94-4059-880D-153CAF701512}"/>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14B426E2-7801-43ED-A093-A78B18ED0EEB}"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99F6CE73-5BD7-4C56-A6C1-CCC92BE7A040}"/>
              </a:ext>
            </a:extLst>
          </p:cNvPr>
          <p:cNvGraphicFramePr>
            <a:graphicFrameLocks noGrp="1"/>
          </p:cNvGraphicFramePr>
          <p:nvPr>
            <p:ph idx="1"/>
            <p:extLst>
              <p:ext uri="{D42A27DB-BD31-4B8C-83A1-F6EECF244321}">
                <p14:modId xmlns:p14="http://schemas.microsoft.com/office/powerpoint/2010/main" val="2502350396"/>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0490893"/>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D4C852A-CDF4-42CB-A8E1-E8B8655B6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Freeform 5">
            <a:extLst>
              <a:ext uri="{FF2B5EF4-FFF2-40B4-BE49-F238E27FC236}">
                <a16:creationId xmlns:a16="http://schemas.microsoft.com/office/drawing/2014/main" xmlns="" id="{19DE0A3A-706B-4AA1-BCB2-839AD15DAA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xmlns="" id="{9F594EDB-7AB4-479D-BF9D-12BFDA55C0CB}"/>
              </a:ext>
            </a:extLst>
          </p:cNvPr>
          <p:cNvSpPr>
            <a:spLocks noGrp="1"/>
          </p:cNvSpPr>
          <p:nvPr>
            <p:ph type="title"/>
          </p:nvPr>
        </p:nvSpPr>
        <p:spPr>
          <a:xfrm>
            <a:off x="1154954" y="947920"/>
            <a:ext cx="8761413" cy="728480"/>
          </a:xfrm>
        </p:spPr>
        <p:txBody>
          <a:bodyPr>
            <a:normAutofit/>
          </a:bodyPr>
          <a:lstStyle/>
          <a:p>
            <a:endParaRPr lang="en-US">
              <a:solidFill>
                <a:srgbClr val="FFFFFF"/>
              </a:solidFill>
            </a:endParaRPr>
          </a:p>
        </p:txBody>
      </p:sp>
      <p:sp>
        <p:nvSpPr>
          <p:cNvPr id="16" name="Rectangle 15">
            <a:extLst>
              <a:ext uri="{FF2B5EF4-FFF2-40B4-BE49-F238E27FC236}">
                <a16:creationId xmlns:a16="http://schemas.microsoft.com/office/drawing/2014/main" xmlns="" id="{FE1D3F1A-ACDE-4DAB-9A2C-79A4F06CC5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1B7DF41D-2C08-448A-94AD-DCB035AAAE1B}"/>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31</a:t>
            </a:fld>
            <a:endParaRPr lang="en-US">
              <a:solidFill>
                <a:srgbClr val="FFFFFF"/>
              </a:solidFill>
            </a:endParaRPr>
          </a:p>
        </p:txBody>
      </p:sp>
      <p:sp>
        <p:nvSpPr>
          <p:cNvPr id="4" name="Date Placeholder 3">
            <a:extLst>
              <a:ext uri="{FF2B5EF4-FFF2-40B4-BE49-F238E27FC236}">
                <a16:creationId xmlns:a16="http://schemas.microsoft.com/office/drawing/2014/main" xmlns="" id="{2D0B3D07-F9A7-46E6-BB52-ECE8F2261170}"/>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1E78A705-47D1-4777-92D4-E25587370127}"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242A586B-7053-4131-98EE-B70E3E069C1D}"/>
              </a:ext>
            </a:extLst>
          </p:cNvPr>
          <p:cNvGraphicFramePr>
            <a:graphicFrameLocks noGrp="1"/>
          </p:cNvGraphicFramePr>
          <p:nvPr>
            <p:ph idx="1"/>
            <p:extLst>
              <p:ext uri="{D42A27DB-BD31-4B8C-83A1-F6EECF244321}">
                <p14:modId xmlns:p14="http://schemas.microsoft.com/office/powerpoint/2010/main" val="1702175380"/>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0368225"/>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D4C852A-CDF4-42CB-A8E1-E8B8655B6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Freeform 5">
            <a:extLst>
              <a:ext uri="{FF2B5EF4-FFF2-40B4-BE49-F238E27FC236}">
                <a16:creationId xmlns:a16="http://schemas.microsoft.com/office/drawing/2014/main" xmlns="" id="{19DE0A3A-706B-4AA1-BCB2-839AD15DAA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xmlns="" id="{130F0201-5C82-4D9A-B3BC-884BA9EC0BE2}"/>
              </a:ext>
            </a:extLst>
          </p:cNvPr>
          <p:cNvSpPr>
            <a:spLocks noGrp="1"/>
          </p:cNvSpPr>
          <p:nvPr>
            <p:ph type="title"/>
          </p:nvPr>
        </p:nvSpPr>
        <p:spPr>
          <a:xfrm>
            <a:off x="1154954" y="947920"/>
            <a:ext cx="8761413" cy="728480"/>
          </a:xfrm>
        </p:spPr>
        <p:txBody>
          <a:bodyPr>
            <a:normAutofit/>
          </a:bodyPr>
          <a:lstStyle/>
          <a:p>
            <a:endParaRPr lang="en-US">
              <a:solidFill>
                <a:srgbClr val="FFFFFF"/>
              </a:solidFill>
            </a:endParaRPr>
          </a:p>
        </p:txBody>
      </p:sp>
      <p:sp>
        <p:nvSpPr>
          <p:cNvPr id="16" name="Rectangle 15">
            <a:extLst>
              <a:ext uri="{FF2B5EF4-FFF2-40B4-BE49-F238E27FC236}">
                <a16:creationId xmlns:a16="http://schemas.microsoft.com/office/drawing/2014/main" xmlns="" id="{FE1D3F1A-ACDE-4DAB-9A2C-79A4F06CC5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2A3DA2F0-D93E-4276-B170-35AAD8111966}"/>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32</a:t>
            </a:fld>
            <a:endParaRPr lang="en-US">
              <a:solidFill>
                <a:srgbClr val="FFFFFF"/>
              </a:solidFill>
            </a:endParaRPr>
          </a:p>
        </p:txBody>
      </p:sp>
      <p:sp>
        <p:nvSpPr>
          <p:cNvPr id="4" name="Date Placeholder 3">
            <a:extLst>
              <a:ext uri="{FF2B5EF4-FFF2-40B4-BE49-F238E27FC236}">
                <a16:creationId xmlns:a16="http://schemas.microsoft.com/office/drawing/2014/main" xmlns="" id="{56E3F258-EC59-4A6D-9475-45F9656B6E6F}"/>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3000D064-531E-4D35-80C9-01FDAFD8B00A}"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72169443-0741-4793-81AF-E04E277A1FC0}"/>
              </a:ext>
            </a:extLst>
          </p:cNvPr>
          <p:cNvGraphicFramePr>
            <a:graphicFrameLocks noGrp="1"/>
          </p:cNvGraphicFramePr>
          <p:nvPr>
            <p:ph idx="1"/>
            <p:extLst>
              <p:ext uri="{D42A27DB-BD31-4B8C-83A1-F6EECF244321}">
                <p14:modId xmlns:p14="http://schemas.microsoft.com/office/powerpoint/2010/main" val="2678244596"/>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3664469"/>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ook&#10;&#10;Description automatically generated">
            <a:extLst>
              <a:ext uri="{FF2B5EF4-FFF2-40B4-BE49-F238E27FC236}">
                <a16:creationId xmlns:a16="http://schemas.microsoft.com/office/drawing/2014/main" xmlns="" id="{488D6BF3-F44C-4561-A820-9E7CF9EAF446}"/>
              </a:ext>
            </a:extLst>
          </p:cNvPr>
          <p:cNvPicPr>
            <a:picLocks noChangeAspect="1"/>
          </p:cNvPicPr>
          <p:nvPr/>
        </p:nvPicPr>
        <p:blipFill>
          <a:blip r:embed="rId2"/>
          <a:stretch>
            <a:fillRect/>
          </a:stretch>
        </p:blipFill>
        <p:spPr>
          <a:xfrm>
            <a:off x="3048000" y="381000"/>
            <a:ext cx="6096000" cy="6096000"/>
          </a:xfrm>
          <a:prstGeom prst="rect">
            <a:avLst/>
          </a:prstGeom>
        </p:spPr>
      </p:pic>
      <p:sp>
        <p:nvSpPr>
          <p:cNvPr id="6" name="Date Placeholder 5">
            <a:extLst>
              <a:ext uri="{FF2B5EF4-FFF2-40B4-BE49-F238E27FC236}">
                <a16:creationId xmlns:a16="http://schemas.microsoft.com/office/drawing/2014/main" xmlns="" id="{031B1460-4A9F-448F-ABCE-D5B0C7F56E03}"/>
              </a:ext>
            </a:extLst>
          </p:cNvPr>
          <p:cNvSpPr>
            <a:spLocks noGrp="1"/>
          </p:cNvSpPr>
          <p:nvPr>
            <p:ph type="dt" sz="half" idx="10"/>
          </p:nvPr>
        </p:nvSpPr>
        <p:spPr/>
        <p:txBody>
          <a:bodyPr/>
          <a:lstStyle/>
          <a:p>
            <a:fld id="{980C4201-F179-4441-A329-2ED45F8862AF}" type="datetime2">
              <a:rPr lang="en-US" smtClean="0"/>
              <a:t>Monday, June 10, 2019</a:t>
            </a:fld>
            <a:endParaRPr lang="en-US" dirty="0"/>
          </a:p>
        </p:txBody>
      </p:sp>
      <p:sp>
        <p:nvSpPr>
          <p:cNvPr id="7" name="Slide Number Placeholder 6">
            <a:extLst>
              <a:ext uri="{FF2B5EF4-FFF2-40B4-BE49-F238E27FC236}">
                <a16:creationId xmlns:a16="http://schemas.microsoft.com/office/drawing/2014/main" xmlns="" id="{6D81CE17-ADDA-4D44-ABDF-3F1C2C87DC37}"/>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467225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9A0269B-2983-439D-B363-C4FE33E3E9CC}"/>
              </a:ext>
            </a:extLst>
          </p:cNvPr>
          <p:cNvSpPr>
            <a:spLocks noGrp="1"/>
          </p:cNvSpPr>
          <p:nvPr>
            <p:ph type="dt" sz="half" idx="10"/>
          </p:nvPr>
        </p:nvSpPr>
        <p:spPr/>
        <p:txBody>
          <a:bodyPr/>
          <a:lstStyle/>
          <a:p>
            <a:fld id="{E49BF8E6-037A-420C-82A5-9B940A011120}" type="datetime2">
              <a:rPr lang="en-US" smtClean="0"/>
              <a:t>Monday, June 10, 2019</a:t>
            </a:fld>
            <a:endParaRPr lang="en-US" dirty="0"/>
          </a:p>
        </p:txBody>
      </p:sp>
      <p:sp>
        <p:nvSpPr>
          <p:cNvPr id="3" name="Slide Number Placeholder 2">
            <a:extLst>
              <a:ext uri="{FF2B5EF4-FFF2-40B4-BE49-F238E27FC236}">
                <a16:creationId xmlns:a16="http://schemas.microsoft.com/office/drawing/2014/main" xmlns="" id="{6B1F1A30-0265-44E2-92AF-4C6BCE42E671}"/>
              </a:ext>
            </a:extLst>
          </p:cNvPr>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5" name="Picture 4" descr="A picture containing toiletry, table, perfume, cup&#10;&#10;Description automatically generated">
            <a:extLst>
              <a:ext uri="{FF2B5EF4-FFF2-40B4-BE49-F238E27FC236}">
                <a16:creationId xmlns:a16="http://schemas.microsoft.com/office/drawing/2014/main" xmlns="" id="{D3D55B03-43B9-4FC5-9F99-B7AAAB8320E2}"/>
              </a:ext>
            </a:extLst>
          </p:cNvPr>
          <p:cNvPicPr>
            <a:picLocks noChangeAspect="1"/>
          </p:cNvPicPr>
          <p:nvPr/>
        </p:nvPicPr>
        <p:blipFill>
          <a:blip r:embed="rId2"/>
          <a:stretch>
            <a:fillRect/>
          </a:stretch>
        </p:blipFill>
        <p:spPr>
          <a:xfrm>
            <a:off x="2007909" y="254000"/>
            <a:ext cx="6945591" cy="6350000"/>
          </a:xfrm>
          <a:prstGeom prst="rect">
            <a:avLst/>
          </a:prstGeom>
        </p:spPr>
      </p:pic>
    </p:spTree>
    <p:extLst>
      <p:ext uri="{BB962C8B-B14F-4D97-AF65-F5344CB8AC3E}">
        <p14:creationId xmlns:p14="http://schemas.microsoft.com/office/powerpoint/2010/main" val="198874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7BBBE31-0E11-4EEA-9793-5612FE13641C}"/>
              </a:ext>
            </a:extLst>
          </p:cNvPr>
          <p:cNvSpPr>
            <a:spLocks noGrp="1"/>
          </p:cNvSpPr>
          <p:nvPr>
            <p:ph type="dt" sz="half" idx="10"/>
          </p:nvPr>
        </p:nvSpPr>
        <p:spPr/>
        <p:txBody>
          <a:bodyPr/>
          <a:lstStyle/>
          <a:p>
            <a:fld id="{E49BF8E6-037A-420C-82A5-9B940A011120}" type="datetime2">
              <a:rPr lang="en-US" smtClean="0"/>
              <a:t>Monday, June 10, 2019</a:t>
            </a:fld>
            <a:endParaRPr lang="en-US" dirty="0"/>
          </a:p>
        </p:txBody>
      </p:sp>
      <p:sp>
        <p:nvSpPr>
          <p:cNvPr id="3" name="Slide Number Placeholder 2">
            <a:extLst>
              <a:ext uri="{FF2B5EF4-FFF2-40B4-BE49-F238E27FC236}">
                <a16:creationId xmlns:a16="http://schemas.microsoft.com/office/drawing/2014/main" xmlns="" id="{A9BFD17D-2A76-4675-9F8D-F2C834B6658E}"/>
              </a:ext>
            </a:extLst>
          </p:cNvPr>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5" name="Picture 4" descr="A close up of text on a white background&#10;&#10;Description automatically generated">
            <a:extLst>
              <a:ext uri="{FF2B5EF4-FFF2-40B4-BE49-F238E27FC236}">
                <a16:creationId xmlns:a16="http://schemas.microsoft.com/office/drawing/2014/main" xmlns="" id="{7C5F6B43-BEE2-4129-8ED2-10732D83CE49}"/>
              </a:ext>
            </a:extLst>
          </p:cNvPr>
          <p:cNvPicPr>
            <a:picLocks noChangeAspect="1"/>
          </p:cNvPicPr>
          <p:nvPr/>
        </p:nvPicPr>
        <p:blipFill>
          <a:blip r:embed="rId2"/>
          <a:stretch>
            <a:fillRect/>
          </a:stretch>
        </p:blipFill>
        <p:spPr>
          <a:xfrm>
            <a:off x="2496710" y="0"/>
            <a:ext cx="7378810" cy="6858000"/>
          </a:xfrm>
          <a:prstGeom prst="rect">
            <a:avLst/>
          </a:prstGeom>
        </p:spPr>
      </p:pic>
    </p:spTree>
    <p:extLst>
      <p:ext uri="{BB962C8B-B14F-4D97-AF65-F5344CB8AC3E}">
        <p14:creationId xmlns:p14="http://schemas.microsoft.com/office/powerpoint/2010/main" val="4056303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502F2A9-A41E-45A0-B744-9D2DCFF7ADC3}"/>
              </a:ext>
            </a:extLst>
          </p:cNvPr>
          <p:cNvSpPr>
            <a:spLocks noGrp="1"/>
          </p:cNvSpPr>
          <p:nvPr>
            <p:ph type="dt" sz="half" idx="10"/>
          </p:nvPr>
        </p:nvSpPr>
        <p:spPr/>
        <p:txBody>
          <a:bodyPr/>
          <a:lstStyle/>
          <a:p>
            <a:fld id="{E49BF8E6-037A-420C-82A5-9B940A011120}" type="datetime2">
              <a:rPr lang="en-US" smtClean="0"/>
              <a:t>Monday, June 10, 2019</a:t>
            </a:fld>
            <a:endParaRPr lang="en-US" dirty="0"/>
          </a:p>
        </p:txBody>
      </p:sp>
      <p:sp>
        <p:nvSpPr>
          <p:cNvPr id="3" name="Slide Number Placeholder 2">
            <a:extLst>
              <a:ext uri="{FF2B5EF4-FFF2-40B4-BE49-F238E27FC236}">
                <a16:creationId xmlns:a16="http://schemas.microsoft.com/office/drawing/2014/main" xmlns="" id="{6789D98D-EFC2-44B2-8066-46A81F9CA27B}"/>
              </a:ext>
            </a:extLst>
          </p:cNvPr>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5" name="Picture 4">
            <a:extLst>
              <a:ext uri="{FF2B5EF4-FFF2-40B4-BE49-F238E27FC236}">
                <a16:creationId xmlns:a16="http://schemas.microsoft.com/office/drawing/2014/main" xmlns="" id="{ADDD2F1B-9035-49E5-A444-7BA0718FCEA4}"/>
              </a:ext>
            </a:extLst>
          </p:cNvPr>
          <p:cNvPicPr>
            <a:picLocks noChangeAspect="1"/>
          </p:cNvPicPr>
          <p:nvPr/>
        </p:nvPicPr>
        <p:blipFill>
          <a:blip r:embed="rId2"/>
          <a:stretch>
            <a:fillRect/>
          </a:stretch>
        </p:blipFill>
        <p:spPr>
          <a:xfrm>
            <a:off x="3723502" y="0"/>
            <a:ext cx="4744995" cy="6858000"/>
          </a:xfrm>
          <a:prstGeom prst="rect">
            <a:avLst/>
          </a:prstGeom>
        </p:spPr>
      </p:pic>
    </p:spTree>
    <p:extLst>
      <p:ext uri="{BB962C8B-B14F-4D97-AF65-F5344CB8AC3E}">
        <p14:creationId xmlns:p14="http://schemas.microsoft.com/office/powerpoint/2010/main" val="3470277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6E14354-3569-4AA6-BDF4-7647ABCD0D20}"/>
              </a:ext>
            </a:extLst>
          </p:cNvPr>
          <p:cNvSpPr>
            <a:spLocks noGrp="1"/>
          </p:cNvSpPr>
          <p:nvPr>
            <p:ph type="dt" sz="half" idx="10"/>
          </p:nvPr>
        </p:nvSpPr>
        <p:spPr/>
        <p:txBody>
          <a:bodyPr/>
          <a:lstStyle/>
          <a:p>
            <a:fld id="{E49BF8E6-037A-420C-82A5-9B940A011120}" type="datetime2">
              <a:rPr lang="en-US" smtClean="0"/>
              <a:t>Monday, June 10, 2019</a:t>
            </a:fld>
            <a:endParaRPr lang="en-US" dirty="0"/>
          </a:p>
        </p:txBody>
      </p:sp>
      <p:sp>
        <p:nvSpPr>
          <p:cNvPr id="3" name="Slide Number Placeholder 2">
            <a:extLst>
              <a:ext uri="{FF2B5EF4-FFF2-40B4-BE49-F238E27FC236}">
                <a16:creationId xmlns:a16="http://schemas.microsoft.com/office/drawing/2014/main" xmlns="" id="{9281C154-4ACB-4485-9906-AD5F11371E21}"/>
              </a:ext>
            </a:extLst>
          </p:cNvPr>
          <p:cNvSpPr>
            <a:spLocks noGrp="1"/>
          </p:cNvSpPr>
          <p:nvPr>
            <p:ph type="sldNum" sz="quarter" idx="12"/>
          </p:nvPr>
        </p:nvSpPr>
        <p:spPr/>
        <p:txBody>
          <a:bodyPr/>
          <a:lstStyle/>
          <a:p>
            <a:fld id="{D57F1E4F-1CFF-5643-939E-217C01CDF565}" type="slidenum">
              <a:rPr lang="en-US" smtClean="0"/>
              <a:pPr/>
              <a:t>37</a:t>
            </a:fld>
            <a:endParaRPr lang="en-US" dirty="0"/>
          </a:p>
        </p:txBody>
      </p:sp>
      <p:pic>
        <p:nvPicPr>
          <p:cNvPr id="5" name="Picture 4" descr="A close up of a telephone&#10;&#10;Description automatically generated">
            <a:extLst>
              <a:ext uri="{FF2B5EF4-FFF2-40B4-BE49-F238E27FC236}">
                <a16:creationId xmlns:a16="http://schemas.microsoft.com/office/drawing/2014/main" xmlns="" id="{94E8077A-C642-4E8F-A26A-18DE78B7A192}"/>
              </a:ext>
            </a:extLst>
          </p:cNvPr>
          <p:cNvPicPr>
            <a:picLocks noChangeAspect="1"/>
          </p:cNvPicPr>
          <p:nvPr/>
        </p:nvPicPr>
        <p:blipFill>
          <a:blip r:embed="rId2"/>
          <a:stretch>
            <a:fillRect/>
          </a:stretch>
        </p:blipFill>
        <p:spPr>
          <a:xfrm>
            <a:off x="1423283" y="508883"/>
            <a:ext cx="8380675" cy="5470498"/>
          </a:xfrm>
          <a:prstGeom prst="rect">
            <a:avLst/>
          </a:prstGeom>
        </p:spPr>
      </p:pic>
    </p:spTree>
    <p:extLst>
      <p:ext uri="{BB962C8B-B14F-4D97-AF65-F5344CB8AC3E}">
        <p14:creationId xmlns:p14="http://schemas.microsoft.com/office/powerpoint/2010/main" val="1695704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D4C852A-CDF4-42CB-A8E1-E8B8655B6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Freeform 5">
            <a:extLst>
              <a:ext uri="{FF2B5EF4-FFF2-40B4-BE49-F238E27FC236}">
                <a16:creationId xmlns:a16="http://schemas.microsoft.com/office/drawing/2014/main" xmlns="" id="{19DE0A3A-706B-4AA1-BCB2-839AD15DAA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xmlns="" id="{434D01ED-943E-423A-8CC1-4207E57374F7}"/>
              </a:ext>
            </a:extLst>
          </p:cNvPr>
          <p:cNvSpPr>
            <a:spLocks noGrp="1"/>
          </p:cNvSpPr>
          <p:nvPr>
            <p:ph type="title"/>
          </p:nvPr>
        </p:nvSpPr>
        <p:spPr>
          <a:xfrm>
            <a:off x="1154954" y="947920"/>
            <a:ext cx="8761413" cy="728480"/>
          </a:xfrm>
        </p:spPr>
        <p:txBody>
          <a:bodyPr>
            <a:normAutofit/>
          </a:bodyPr>
          <a:lstStyle/>
          <a:p>
            <a:endParaRPr lang="en-US">
              <a:solidFill>
                <a:srgbClr val="FFFFFF"/>
              </a:solidFill>
            </a:endParaRPr>
          </a:p>
        </p:txBody>
      </p:sp>
      <p:sp>
        <p:nvSpPr>
          <p:cNvPr id="16" name="Rectangle 15">
            <a:extLst>
              <a:ext uri="{FF2B5EF4-FFF2-40B4-BE49-F238E27FC236}">
                <a16:creationId xmlns:a16="http://schemas.microsoft.com/office/drawing/2014/main" xmlns="" id="{FE1D3F1A-ACDE-4DAB-9A2C-79A4F06CC5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DBD7E67F-4290-486E-8CE5-A6F6C5918076}"/>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38</a:t>
            </a:fld>
            <a:endParaRPr lang="en-US">
              <a:solidFill>
                <a:srgbClr val="FFFFFF"/>
              </a:solidFill>
            </a:endParaRPr>
          </a:p>
        </p:txBody>
      </p:sp>
      <p:sp>
        <p:nvSpPr>
          <p:cNvPr id="4" name="Date Placeholder 3">
            <a:extLst>
              <a:ext uri="{FF2B5EF4-FFF2-40B4-BE49-F238E27FC236}">
                <a16:creationId xmlns:a16="http://schemas.microsoft.com/office/drawing/2014/main" xmlns="" id="{57638CD8-E354-417E-8AA2-0FD2B10A90E7}"/>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F4AE48F1-6ACE-4AEF-93F9-653793D3BC5F}"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5F78C48A-FA1D-430D-8FBE-ECA99CA0F560}"/>
              </a:ext>
            </a:extLst>
          </p:cNvPr>
          <p:cNvGraphicFramePr>
            <a:graphicFrameLocks noGrp="1"/>
          </p:cNvGraphicFramePr>
          <p:nvPr>
            <p:ph idx="1"/>
            <p:extLst>
              <p:ext uri="{D42A27DB-BD31-4B8C-83A1-F6EECF244321}">
                <p14:modId xmlns:p14="http://schemas.microsoft.com/office/powerpoint/2010/main" val="3128686831"/>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2226814"/>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next to a palm tree on a dirt road&#10;&#10;Description automatically generated">
            <a:extLst>
              <a:ext uri="{FF2B5EF4-FFF2-40B4-BE49-F238E27FC236}">
                <a16:creationId xmlns:a16="http://schemas.microsoft.com/office/drawing/2014/main" xmlns="" id="{0ACF784F-941B-4D20-BB84-4F6AEEBA89C5}"/>
              </a:ext>
            </a:extLst>
          </p:cNvPr>
          <p:cNvPicPr>
            <a:picLocks noChangeAspect="1"/>
          </p:cNvPicPr>
          <p:nvPr/>
        </p:nvPicPr>
        <p:blipFill>
          <a:blip r:embed="rId2"/>
          <a:stretch>
            <a:fillRect/>
          </a:stretch>
        </p:blipFill>
        <p:spPr>
          <a:xfrm>
            <a:off x="1192696" y="588397"/>
            <a:ext cx="8436334" cy="5812403"/>
          </a:xfrm>
          <a:prstGeom prst="rect">
            <a:avLst/>
          </a:prstGeom>
        </p:spPr>
      </p:pic>
      <p:sp>
        <p:nvSpPr>
          <p:cNvPr id="6" name="Date Placeholder 5">
            <a:extLst>
              <a:ext uri="{FF2B5EF4-FFF2-40B4-BE49-F238E27FC236}">
                <a16:creationId xmlns:a16="http://schemas.microsoft.com/office/drawing/2014/main" xmlns="" id="{42F554B4-5DB8-44A8-945C-DC96D9F3DECF}"/>
              </a:ext>
            </a:extLst>
          </p:cNvPr>
          <p:cNvSpPr>
            <a:spLocks noGrp="1"/>
          </p:cNvSpPr>
          <p:nvPr>
            <p:ph type="dt" sz="half" idx="10"/>
          </p:nvPr>
        </p:nvSpPr>
        <p:spPr/>
        <p:txBody>
          <a:bodyPr/>
          <a:lstStyle/>
          <a:p>
            <a:fld id="{2DC26E48-D12B-451F-A85A-023DF5486AF6}" type="datetime2">
              <a:rPr lang="en-US" smtClean="0"/>
              <a:t>Monday, June 10, 2019</a:t>
            </a:fld>
            <a:endParaRPr lang="en-US" dirty="0"/>
          </a:p>
        </p:txBody>
      </p:sp>
      <p:sp>
        <p:nvSpPr>
          <p:cNvPr id="7" name="Slide Number Placeholder 6">
            <a:extLst>
              <a:ext uri="{FF2B5EF4-FFF2-40B4-BE49-F238E27FC236}">
                <a16:creationId xmlns:a16="http://schemas.microsoft.com/office/drawing/2014/main" xmlns="" id="{8E9ADD85-014C-40EC-988C-57FC74C9441F}"/>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1422113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D4C852A-CDF4-42CB-A8E1-E8B8655B6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Freeform 5">
            <a:extLst>
              <a:ext uri="{FF2B5EF4-FFF2-40B4-BE49-F238E27FC236}">
                <a16:creationId xmlns:a16="http://schemas.microsoft.com/office/drawing/2014/main" xmlns="" id="{19DE0A3A-706B-4AA1-BCB2-839AD15DAA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xmlns="" id="{498CF434-6CA2-4887-99B8-374B5781E9A9}"/>
              </a:ext>
            </a:extLst>
          </p:cNvPr>
          <p:cNvSpPr>
            <a:spLocks noGrp="1"/>
          </p:cNvSpPr>
          <p:nvPr>
            <p:ph type="title"/>
          </p:nvPr>
        </p:nvSpPr>
        <p:spPr>
          <a:xfrm>
            <a:off x="1154954" y="947920"/>
            <a:ext cx="8761413" cy="728480"/>
          </a:xfrm>
        </p:spPr>
        <p:txBody>
          <a:bodyPr>
            <a:normAutofit/>
          </a:bodyPr>
          <a:lstStyle/>
          <a:p>
            <a:endParaRPr lang="en-US">
              <a:solidFill>
                <a:srgbClr val="FFFFFF"/>
              </a:solidFill>
            </a:endParaRPr>
          </a:p>
        </p:txBody>
      </p:sp>
      <p:sp>
        <p:nvSpPr>
          <p:cNvPr id="16" name="Rectangle 15">
            <a:extLst>
              <a:ext uri="{FF2B5EF4-FFF2-40B4-BE49-F238E27FC236}">
                <a16:creationId xmlns:a16="http://schemas.microsoft.com/office/drawing/2014/main" xmlns="" id="{FE1D3F1A-ACDE-4DAB-9A2C-79A4F06CC5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EC3EF1F8-45D1-45AC-8AB2-390D0641322C}"/>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4</a:t>
            </a:fld>
            <a:endParaRPr lang="en-US">
              <a:solidFill>
                <a:srgbClr val="FFFFFF"/>
              </a:solidFill>
            </a:endParaRPr>
          </a:p>
        </p:txBody>
      </p:sp>
      <p:sp>
        <p:nvSpPr>
          <p:cNvPr id="4" name="Date Placeholder 3">
            <a:extLst>
              <a:ext uri="{FF2B5EF4-FFF2-40B4-BE49-F238E27FC236}">
                <a16:creationId xmlns:a16="http://schemas.microsoft.com/office/drawing/2014/main" xmlns="" id="{145427FD-0CBA-4669-BD93-53F3B1F17064}"/>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A295BDA2-04CB-4380-AECB-35AF01B251D2}"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E4908601-0234-424F-80C1-1970B18818DC}"/>
              </a:ext>
            </a:extLst>
          </p:cNvPr>
          <p:cNvGraphicFramePr>
            <a:graphicFrameLocks noGrp="1"/>
          </p:cNvGraphicFramePr>
          <p:nvPr>
            <p:ph idx="1"/>
            <p:extLst>
              <p:ext uri="{D42A27DB-BD31-4B8C-83A1-F6EECF244321}">
                <p14:modId xmlns:p14="http://schemas.microsoft.com/office/powerpoint/2010/main" val="250863286"/>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8041208"/>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D4C852A-CDF4-42CB-A8E1-E8B8655B6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Freeform 5">
            <a:extLst>
              <a:ext uri="{FF2B5EF4-FFF2-40B4-BE49-F238E27FC236}">
                <a16:creationId xmlns:a16="http://schemas.microsoft.com/office/drawing/2014/main" xmlns="" id="{19DE0A3A-706B-4AA1-BCB2-839AD15DAA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xmlns="" id="{C14B4640-B755-4C88-81E3-CAFF2DCD213A}"/>
              </a:ext>
            </a:extLst>
          </p:cNvPr>
          <p:cNvSpPr>
            <a:spLocks noGrp="1"/>
          </p:cNvSpPr>
          <p:nvPr>
            <p:ph type="title"/>
          </p:nvPr>
        </p:nvSpPr>
        <p:spPr>
          <a:xfrm>
            <a:off x="1154954" y="947920"/>
            <a:ext cx="8761413" cy="728480"/>
          </a:xfrm>
        </p:spPr>
        <p:txBody>
          <a:bodyPr>
            <a:normAutofit/>
          </a:bodyPr>
          <a:lstStyle/>
          <a:p>
            <a:endParaRPr lang="en-US">
              <a:solidFill>
                <a:srgbClr val="FFFFFF"/>
              </a:solidFill>
            </a:endParaRPr>
          </a:p>
        </p:txBody>
      </p:sp>
      <p:sp>
        <p:nvSpPr>
          <p:cNvPr id="16" name="Rectangle 15">
            <a:extLst>
              <a:ext uri="{FF2B5EF4-FFF2-40B4-BE49-F238E27FC236}">
                <a16:creationId xmlns:a16="http://schemas.microsoft.com/office/drawing/2014/main" xmlns="" id="{FE1D3F1A-ACDE-4DAB-9A2C-79A4F06CC5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CAC5F864-E661-43BC-9C89-2B6CD885E560}"/>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40</a:t>
            </a:fld>
            <a:endParaRPr lang="en-US">
              <a:solidFill>
                <a:srgbClr val="FFFFFF"/>
              </a:solidFill>
            </a:endParaRPr>
          </a:p>
        </p:txBody>
      </p:sp>
      <p:sp>
        <p:nvSpPr>
          <p:cNvPr id="4" name="Date Placeholder 3">
            <a:extLst>
              <a:ext uri="{FF2B5EF4-FFF2-40B4-BE49-F238E27FC236}">
                <a16:creationId xmlns:a16="http://schemas.microsoft.com/office/drawing/2014/main" xmlns="" id="{793FF297-9CA8-49A8-BE06-0A9EE1AC7A55}"/>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42F1EADB-AC1C-4436-A609-580EF4ED4571}"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1600BCD7-C9B2-4F5B-A502-86E74D42B8B5}"/>
              </a:ext>
            </a:extLst>
          </p:cNvPr>
          <p:cNvGraphicFramePr>
            <a:graphicFrameLocks noGrp="1"/>
          </p:cNvGraphicFramePr>
          <p:nvPr>
            <p:ph idx="1"/>
            <p:extLst>
              <p:ext uri="{D42A27DB-BD31-4B8C-83A1-F6EECF244321}">
                <p14:modId xmlns:p14="http://schemas.microsoft.com/office/powerpoint/2010/main" val="438552813"/>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7674887"/>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building&#10;&#10;Description automatically generated">
            <a:extLst>
              <a:ext uri="{FF2B5EF4-FFF2-40B4-BE49-F238E27FC236}">
                <a16:creationId xmlns:a16="http://schemas.microsoft.com/office/drawing/2014/main" xmlns="" id="{544110AB-F57D-4083-BAE1-F65F1587FB93}"/>
              </a:ext>
            </a:extLst>
          </p:cNvPr>
          <p:cNvPicPr>
            <a:picLocks noChangeAspect="1"/>
          </p:cNvPicPr>
          <p:nvPr/>
        </p:nvPicPr>
        <p:blipFill>
          <a:blip r:embed="rId2"/>
          <a:stretch>
            <a:fillRect/>
          </a:stretch>
        </p:blipFill>
        <p:spPr>
          <a:xfrm>
            <a:off x="1796995" y="993914"/>
            <a:ext cx="7927450" cy="4834392"/>
          </a:xfrm>
          <a:prstGeom prst="rect">
            <a:avLst/>
          </a:prstGeom>
        </p:spPr>
      </p:pic>
      <p:sp>
        <p:nvSpPr>
          <p:cNvPr id="6" name="Date Placeholder 5">
            <a:extLst>
              <a:ext uri="{FF2B5EF4-FFF2-40B4-BE49-F238E27FC236}">
                <a16:creationId xmlns:a16="http://schemas.microsoft.com/office/drawing/2014/main" xmlns="" id="{7DE5F60F-43BD-4583-BAD4-61D09390D48A}"/>
              </a:ext>
            </a:extLst>
          </p:cNvPr>
          <p:cNvSpPr>
            <a:spLocks noGrp="1"/>
          </p:cNvSpPr>
          <p:nvPr>
            <p:ph type="dt" sz="half" idx="10"/>
          </p:nvPr>
        </p:nvSpPr>
        <p:spPr/>
        <p:txBody>
          <a:bodyPr/>
          <a:lstStyle/>
          <a:p>
            <a:fld id="{540DB6AC-1793-4A64-8588-34BAB3E7D4D4}" type="datetime2">
              <a:rPr lang="en-US" smtClean="0"/>
              <a:t>Monday, June 10, 2019</a:t>
            </a:fld>
            <a:endParaRPr lang="en-US" dirty="0"/>
          </a:p>
        </p:txBody>
      </p:sp>
      <p:sp>
        <p:nvSpPr>
          <p:cNvPr id="7" name="Slide Number Placeholder 6">
            <a:extLst>
              <a:ext uri="{FF2B5EF4-FFF2-40B4-BE49-F238E27FC236}">
                <a16:creationId xmlns:a16="http://schemas.microsoft.com/office/drawing/2014/main" xmlns="" id="{94213650-9DF8-4B30-A670-3FBE7283625F}"/>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1268655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CCF873A-0052-41CB-871E-9AE98CEA1B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xmlns="" id="{1DC70443-01C1-4D59-A29D-F791499FE5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flipH="1">
            <a:off x="343043" y="402165"/>
            <a:ext cx="673865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xmlns="" id="{AA3C7076-9644-4F8A-AAD6-E23F668673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9519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xmlns="" id="{CF364E5A-F065-4B51-8FCF-ACA6C3B16D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677511" flipH="1">
            <a:off x="635522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xmlns="" id="{6AB4F7F1-1A4D-475C-96CF-337F0AFED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400000" flipH="1">
            <a:off x="451206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Oval 21">
            <a:extLst>
              <a:ext uri="{FF2B5EF4-FFF2-40B4-BE49-F238E27FC236}">
                <a16:creationId xmlns:a16="http://schemas.microsoft.com/office/drawing/2014/main" xmlns="" id="{D536E503-2F12-4571-A2B9-B9EBADF322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81884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xmlns="" id="{7CC5E07F-2558-4E5D-A293-097CD45CBD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flipH="1">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xmlns="" id="{1F40FA26-2D33-4844-B0FA-4A203D43DD65}"/>
              </a:ext>
            </a:extLst>
          </p:cNvPr>
          <p:cNvSpPr>
            <a:spLocks noGrp="1"/>
          </p:cNvSpPr>
          <p:nvPr>
            <p:ph type="title"/>
          </p:nvPr>
        </p:nvSpPr>
        <p:spPr>
          <a:xfrm>
            <a:off x="8471239" y="973667"/>
            <a:ext cx="2942210" cy="4833745"/>
          </a:xfrm>
        </p:spPr>
        <p:txBody>
          <a:bodyPr>
            <a:normAutofit/>
          </a:bodyPr>
          <a:lstStyle/>
          <a:p>
            <a:r>
              <a:rPr lang="ar-BH" dirty="0">
                <a:solidFill>
                  <a:srgbClr val="EBEBEB"/>
                </a:solidFill>
              </a:rPr>
              <a:t>لاحظ تيم وايلدشوت -أحد المشاركين في الدراسة من جامعة ساوثهامبتون مع سيديكايدس- </a:t>
            </a:r>
            <a:br>
              <a:rPr lang="ar-BH" dirty="0">
                <a:solidFill>
                  <a:srgbClr val="EBEBEB"/>
                </a:solidFill>
              </a:rPr>
            </a:br>
            <a:endParaRPr lang="en-US" dirty="0">
              <a:solidFill>
                <a:srgbClr val="EBEBEB"/>
              </a:solidFill>
            </a:endParaRPr>
          </a:p>
        </p:txBody>
      </p:sp>
      <p:sp>
        <p:nvSpPr>
          <p:cNvPr id="26" name="Rectangle 25">
            <a:extLst>
              <a:ext uri="{FF2B5EF4-FFF2-40B4-BE49-F238E27FC236}">
                <a16:creationId xmlns:a16="http://schemas.microsoft.com/office/drawing/2014/main" xmlns="" id="{50AF2244-D9BC-4A9D-81E2-FAFC85DCCB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CE317CA4-047F-4DDD-BBE0-C5F2D738EADD}"/>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42</a:t>
            </a:fld>
            <a:endParaRPr lang="en-US">
              <a:solidFill>
                <a:srgbClr val="FFFFFF"/>
              </a:solidFill>
            </a:endParaRPr>
          </a:p>
        </p:txBody>
      </p:sp>
      <p:sp>
        <p:nvSpPr>
          <p:cNvPr id="4" name="Date Placeholder 3">
            <a:extLst>
              <a:ext uri="{FF2B5EF4-FFF2-40B4-BE49-F238E27FC236}">
                <a16:creationId xmlns:a16="http://schemas.microsoft.com/office/drawing/2014/main" xmlns="" id="{0028B594-5A18-4B7C-9C4A-E324ED2B73A8}"/>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C867EBC5-0F74-4BB3-988C-9353B3CAADC8}"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1F33F90A-A78A-491D-B7E6-DC1A081CA148}"/>
              </a:ext>
            </a:extLst>
          </p:cNvPr>
          <p:cNvGraphicFramePr>
            <a:graphicFrameLocks noGrp="1"/>
          </p:cNvGraphicFramePr>
          <p:nvPr>
            <p:ph idx="1"/>
            <p:extLst>
              <p:ext uri="{D42A27DB-BD31-4B8C-83A1-F6EECF244321}">
                <p14:modId xmlns:p14="http://schemas.microsoft.com/office/powerpoint/2010/main" val="3062968375"/>
              </p:ext>
            </p:extLst>
          </p:nvPr>
        </p:nvGraphicFramePr>
        <p:xfrm>
          <a:off x="964907" y="973667"/>
          <a:ext cx="6116795" cy="4928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7748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CCF873A-0052-41CB-871E-9AE98CEA1B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xmlns="" id="{1DC70443-01C1-4D59-A29D-F791499FE5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flipH="1">
            <a:off x="343043" y="402165"/>
            <a:ext cx="673865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xmlns="" id="{AA3C7076-9644-4F8A-AAD6-E23F668673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9519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xmlns="" id="{CF364E5A-F065-4B51-8FCF-ACA6C3B16D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677511" flipH="1">
            <a:off x="635522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xmlns="" id="{6AB4F7F1-1A4D-475C-96CF-337F0AFED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400000" flipH="1">
            <a:off x="451206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Oval 21">
            <a:extLst>
              <a:ext uri="{FF2B5EF4-FFF2-40B4-BE49-F238E27FC236}">
                <a16:creationId xmlns:a16="http://schemas.microsoft.com/office/drawing/2014/main" xmlns="" id="{D536E503-2F12-4571-A2B9-B9EBADF322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81884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xmlns="" id="{7CC5E07F-2558-4E5D-A293-097CD45CBD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flipH="1">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xmlns="" id="{11171C01-8D65-4506-9074-2156B0831829}"/>
              </a:ext>
            </a:extLst>
          </p:cNvPr>
          <p:cNvSpPr>
            <a:spLocks noGrp="1"/>
          </p:cNvSpPr>
          <p:nvPr>
            <p:ph type="title"/>
          </p:nvPr>
        </p:nvSpPr>
        <p:spPr>
          <a:xfrm>
            <a:off x="8471239" y="973667"/>
            <a:ext cx="2942210" cy="4833745"/>
          </a:xfrm>
        </p:spPr>
        <p:txBody>
          <a:bodyPr>
            <a:normAutofit/>
          </a:bodyPr>
          <a:lstStyle/>
          <a:p>
            <a:r>
              <a:rPr lang="ar-BH">
                <a:solidFill>
                  <a:srgbClr val="EBEBEB"/>
                </a:solidFill>
              </a:rPr>
              <a:t>ويصف وايلدشوت هذا الشعور الذي نمر به بصورة طبيعية عدة مرات في الأسبوع بأنه</a:t>
            </a:r>
            <a:br>
              <a:rPr lang="ar-BH">
                <a:solidFill>
                  <a:srgbClr val="EBEBEB"/>
                </a:solidFill>
              </a:rPr>
            </a:br>
            <a:endParaRPr lang="en-US">
              <a:solidFill>
                <a:srgbClr val="EBEBEB"/>
              </a:solidFill>
            </a:endParaRPr>
          </a:p>
        </p:txBody>
      </p:sp>
      <p:sp>
        <p:nvSpPr>
          <p:cNvPr id="26" name="Rectangle 25">
            <a:extLst>
              <a:ext uri="{FF2B5EF4-FFF2-40B4-BE49-F238E27FC236}">
                <a16:creationId xmlns:a16="http://schemas.microsoft.com/office/drawing/2014/main" xmlns="" id="{50AF2244-D9BC-4A9D-81E2-FAFC85DCCB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21ED011A-A79C-4AAF-B823-FD78EEDB0CE2}"/>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43</a:t>
            </a:fld>
            <a:endParaRPr lang="en-US">
              <a:solidFill>
                <a:srgbClr val="FFFFFF"/>
              </a:solidFill>
            </a:endParaRPr>
          </a:p>
        </p:txBody>
      </p:sp>
      <p:sp>
        <p:nvSpPr>
          <p:cNvPr id="4" name="Date Placeholder 3">
            <a:extLst>
              <a:ext uri="{FF2B5EF4-FFF2-40B4-BE49-F238E27FC236}">
                <a16:creationId xmlns:a16="http://schemas.microsoft.com/office/drawing/2014/main" xmlns="" id="{82C30A74-8E4C-4B42-98CF-E736DFCBFC7D}"/>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F9ADF0F4-CD1A-4404-826A-E45EED4B5018}"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DD5A16DF-357D-4269-89CD-EB4AC95CADC7}"/>
              </a:ext>
            </a:extLst>
          </p:cNvPr>
          <p:cNvGraphicFramePr>
            <a:graphicFrameLocks noGrp="1"/>
          </p:cNvGraphicFramePr>
          <p:nvPr>
            <p:ph idx="1"/>
            <p:extLst>
              <p:ext uri="{D42A27DB-BD31-4B8C-83A1-F6EECF244321}">
                <p14:modId xmlns:p14="http://schemas.microsoft.com/office/powerpoint/2010/main" val="58718731"/>
              </p:ext>
            </p:extLst>
          </p:nvPr>
        </p:nvGraphicFramePr>
        <p:xfrm>
          <a:off x="964907" y="973667"/>
          <a:ext cx="6116795" cy="4928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95371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coin&#10;&#10;Description automatically generated">
            <a:extLst>
              <a:ext uri="{FF2B5EF4-FFF2-40B4-BE49-F238E27FC236}">
                <a16:creationId xmlns:a16="http://schemas.microsoft.com/office/drawing/2014/main" xmlns="" id="{7FDAD7FE-6234-4D30-92F8-AB90AF7799C0}"/>
              </a:ext>
            </a:extLst>
          </p:cNvPr>
          <p:cNvPicPr>
            <a:picLocks noChangeAspect="1"/>
          </p:cNvPicPr>
          <p:nvPr/>
        </p:nvPicPr>
        <p:blipFill>
          <a:blip r:embed="rId2"/>
          <a:stretch>
            <a:fillRect/>
          </a:stretch>
        </p:blipFill>
        <p:spPr>
          <a:xfrm>
            <a:off x="1470991" y="811033"/>
            <a:ext cx="7911548" cy="5693134"/>
          </a:xfrm>
          <a:prstGeom prst="rect">
            <a:avLst/>
          </a:prstGeom>
        </p:spPr>
      </p:pic>
      <p:sp>
        <p:nvSpPr>
          <p:cNvPr id="6" name="Date Placeholder 5">
            <a:extLst>
              <a:ext uri="{FF2B5EF4-FFF2-40B4-BE49-F238E27FC236}">
                <a16:creationId xmlns:a16="http://schemas.microsoft.com/office/drawing/2014/main" xmlns="" id="{A1F64C6B-4BFD-438A-BBC7-5562F197F1BD}"/>
              </a:ext>
            </a:extLst>
          </p:cNvPr>
          <p:cNvSpPr>
            <a:spLocks noGrp="1"/>
          </p:cNvSpPr>
          <p:nvPr>
            <p:ph type="dt" sz="half" idx="10"/>
          </p:nvPr>
        </p:nvSpPr>
        <p:spPr/>
        <p:txBody>
          <a:bodyPr/>
          <a:lstStyle/>
          <a:p>
            <a:fld id="{DED20D63-0604-40DD-B484-46AF4A08C8A4}" type="datetime2">
              <a:rPr lang="en-US" smtClean="0"/>
              <a:t>Monday, June 10, 2019</a:t>
            </a:fld>
            <a:endParaRPr lang="en-US" dirty="0"/>
          </a:p>
        </p:txBody>
      </p:sp>
      <p:sp>
        <p:nvSpPr>
          <p:cNvPr id="7" name="Slide Number Placeholder 6">
            <a:extLst>
              <a:ext uri="{FF2B5EF4-FFF2-40B4-BE49-F238E27FC236}">
                <a16:creationId xmlns:a16="http://schemas.microsoft.com/office/drawing/2014/main" xmlns="" id="{E6D8D237-D0A9-4610-BE7E-E1A59212D39D}"/>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3359659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D4C852A-CDF4-42CB-A8E1-E8B8655B6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Freeform 5">
            <a:extLst>
              <a:ext uri="{FF2B5EF4-FFF2-40B4-BE49-F238E27FC236}">
                <a16:creationId xmlns:a16="http://schemas.microsoft.com/office/drawing/2014/main" xmlns="" id="{19DE0A3A-706B-4AA1-BCB2-839AD15DAA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xmlns="" id="{6DDE22D3-EC3B-4755-B4DF-EC5863E4DDA1}"/>
              </a:ext>
            </a:extLst>
          </p:cNvPr>
          <p:cNvSpPr>
            <a:spLocks noGrp="1"/>
          </p:cNvSpPr>
          <p:nvPr>
            <p:ph type="title"/>
          </p:nvPr>
        </p:nvSpPr>
        <p:spPr>
          <a:xfrm>
            <a:off x="1154954" y="947920"/>
            <a:ext cx="8761413" cy="728480"/>
          </a:xfrm>
        </p:spPr>
        <p:txBody>
          <a:bodyPr>
            <a:normAutofit/>
          </a:bodyPr>
          <a:lstStyle/>
          <a:p>
            <a:endParaRPr lang="en-US">
              <a:solidFill>
                <a:srgbClr val="FFFFFF"/>
              </a:solidFill>
            </a:endParaRPr>
          </a:p>
        </p:txBody>
      </p:sp>
      <p:sp>
        <p:nvSpPr>
          <p:cNvPr id="16" name="Rectangle 15">
            <a:extLst>
              <a:ext uri="{FF2B5EF4-FFF2-40B4-BE49-F238E27FC236}">
                <a16:creationId xmlns:a16="http://schemas.microsoft.com/office/drawing/2014/main" xmlns="" id="{FE1D3F1A-ACDE-4DAB-9A2C-79A4F06CC5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22C2F6D2-A711-409E-87DF-7DCF9EA4EFE5}"/>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45</a:t>
            </a:fld>
            <a:endParaRPr lang="en-US">
              <a:solidFill>
                <a:srgbClr val="FFFFFF"/>
              </a:solidFill>
            </a:endParaRPr>
          </a:p>
        </p:txBody>
      </p:sp>
      <p:sp>
        <p:nvSpPr>
          <p:cNvPr id="4" name="Date Placeholder 3">
            <a:extLst>
              <a:ext uri="{FF2B5EF4-FFF2-40B4-BE49-F238E27FC236}">
                <a16:creationId xmlns:a16="http://schemas.microsoft.com/office/drawing/2014/main" xmlns="" id="{8BCFA392-59A9-476A-A9B0-E93189A46C8C}"/>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7D6F8654-F9A0-4725-900F-0CE9BD2FCC2E}"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C16B8BD4-0A4E-4164-866C-EFE61C99646D}"/>
              </a:ext>
            </a:extLst>
          </p:cNvPr>
          <p:cNvGraphicFramePr>
            <a:graphicFrameLocks noGrp="1"/>
          </p:cNvGraphicFramePr>
          <p:nvPr>
            <p:ph idx="1"/>
            <p:extLst>
              <p:ext uri="{D42A27DB-BD31-4B8C-83A1-F6EECF244321}">
                <p14:modId xmlns:p14="http://schemas.microsoft.com/office/powerpoint/2010/main" val="379343655"/>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4800169"/>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xmlns="" id="{D95029E3-A85D-412C-A6FD-AD87BBE6288B}"/>
              </a:ext>
            </a:extLst>
          </p:cNvPr>
          <p:cNvPicPr>
            <a:picLocks noChangeAspect="1"/>
          </p:cNvPicPr>
          <p:nvPr/>
        </p:nvPicPr>
        <p:blipFill>
          <a:blip r:embed="rId2"/>
          <a:stretch>
            <a:fillRect/>
          </a:stretch>
        </p:blipFill>
        <p:spPr>
          <a:xfrm>
            <a:off x="2743201" y="707011"/>
            <a:ext cx="6900420" cy="5844618"/>
          </a:xfrm>
          <a:prstGeom prst="rect">
            <a:avLst/>
          </a:prstGeom>
        </p:spPr>
      </p:pic>
      <p:sp>
        <p:nvSpPr>
          <p:cNvPr id="6" name="Date Placeholder 5">
            <a:extLst>
              <a:ext uri="{FF2B5EF4-FFF2-40B4-BE49-F238E27FC236}">
                <a16:creationId xmlns:a16="http://schemas.microsoft.com/office/drawing/2014/main" xmlns="" id="{D40D1A76-B45D-42A2-918F-7C866844CBF3}"/>
              </a:ext>
            </a:extLst>
          </p:cNvPr>
          <p:cNvSpPr>
            <a:spLocks noGrp="1"/>
          </p:cNvSpPr>
          <p:nvPr>
            <p:ph type="dt" sz="half" idx="10"/>
          </p:nvPr>
        </p:nvSpPr>
        <p:spPr/>
        <p:txBody>
          <a:bodyPr/>
          <a:lstStyle/>
          <a:p>
            <a:fld id="{8FDC83FB-833E-4F6D-A486-492D23D10CD1}" type="datetime2">
              <a:rPr lang="en-US" smtClean="0"/>
              <a:t>Monday, June 10, 2019</a:t>
            </a:fld>
            <a:endParaRPr lang="en-US" dirty="0"/>
          </a:p>
        </p:txBody>
      </p:sp>
      <p:sp>
        <p:nvSpPr>
          <p:cNvPr id="7" name="Slide Number Placeholder 6">
            <a:extLst>
              <a:ext uri="{FF2B5EF4-FFF2-40B4-BE49-F238E27FC236}">
                <a16:creationId xmlns:a16="http://schemas.microsoft.com/office/drawing/2014/main" xmlns="" id="{624152EE-3106-4EA8-804F-914BDB9D5713}"/>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185822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D4C852A-CDF4-42CB-A8E1-E8B8655B6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Freeform 5">
            <a:extLst>
              <a:ext uri="{FF2B5EF4-FFF2-40B4-BE49-F238E27FC236}">
                <a16:creationId xmlns:a16="http://schemas.microsoft.com/office/drawing/2014/main" xmlns="" id="{19DE0A3A-706B-4AA1-BCB2-839AD15DAA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xmlns="" id="{840F7891-474C-4173-BBF7-F271991B3733}"/>
              </a:ext>
            </a:extLst>
          </p:cNvPr>
          <p:cNvSpPr>
            <a:spLocks noGrp="1"/>
          </p:cNvSpPr>
          <p:nvPr>
            <p:ph type="title"/>
          </p:nvPr>
        </p:nvSpPr>
        <p:spPr>
          <a:xfrm>
            <a:off x="1154954" y="947920"/>
            <a:ext cx="8761413" cy="728480"/>
          </a:xfrm>
        </p:spPr>
        <p:txBody>
          <a:bodyPr>
            <a:normAutofit/>
          </a:bodyPr>
          <a:lstStyle/>
          <a:p>
            <a:endParaRPr lang="en-US">
              <a:solidFill>
                <a:srgbClr val="FFFFFF"/>
              </a:solidFill>
            </a:endParaRPr>
          </a:p>
        </p:txBody>
      </p:sp>
      <p:sp>
        <p:nvSpPr>
          <p:cNvPr id="16" name="Rectangle 15">
            <a:extLst>
              <a:ext uri="{FF2B5EF4-FFF2-40B4-BE49-F238E27FC236}">
                <a16:creationId xmlns:a16="http://schemas.microsoft.com/office/drawing/2014/main" xmlns="" id="{FE1D3F1A-ACDE-4DAB-9A2C-79A4F06CC5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7ACA17E5-EEC6-4647-882F-B5592D9F6525}"/>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47</a:t>
            </a:fld>
            <a:endParaRPr lang="en-US">
              <a:solidFill>
                <a:srgbClr val="FFFFFF"/>
              </a:solidFill>
            </a:endParaRPr>
          </a:p>
        </p:txBody>
      </p:sp>
      <p:sp>
        <p:nvSpPr>
          <p:cNvPr id="4" name="Date Placeholder 3">
            <a:extLst>
              <a:ext uri="{FF2B5EF4-FFF2-40B4-BE49-F238E27FC236}">
                <a16:creationId xmlns:a16="http://schemas.microsoft.com/office/drawing/2014/main" xmlns="" id="{C4664EA1-1FC3-4218-9636-62023E4D0DD1}"/>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EDDD2C14-11E9-4830-BA40-FB13FE61B38A}"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4878A0E2-6646-409A-8E81-EB5EC05571CC}"/>
              </a:ext>
            </a:extLst>
          </p:cNvPr>
          <p:cNvGraphicFramePr>
            <a:graphicFrameLocks noGrp="1"/>
          </p:cNvGraphicFramePr>
          <p:nvPr>
            <p:ph idx="1"/>
            <p:extLst>
              <p:ext uri="{D42A27DB-BD31-4B8C-83A1-F6EECF244321}">
                <p14:modId xmlns:p14="http://schemas.microsoft.com/office/powerpoint/2010/main" val="2172562860"/>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3127779"/>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D4C852A-CDF4-42CB-A8E1-E8B8655B6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Freeform 5">
            <a:extLst>
              <a:ext uri="{FF2B5EF4-FFF2-40B4-BE49-F238E27FC236}">
                <a16:creationId xmlns:a16="http://schemas.microsoft.com/office/drawing/2014/main" xmlns="" id="{19DE0A3A-706B-4AA1-BCB2-839AD15DAA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xmlns="" id="{6DF8A6C6-8002-42D9-91D1-1A6030277663}"/>
              </a:ext>
            </a:extLst>
          </p:cNvPr>
          <p:cNvSpPr>
            <a:spLocks noGrp="1"/>
          </p:cNvSpPr>
          <p:nvPr>
            <p:ph type="title"/>
          </p:nvPr>
        </p:nvSpPr>
        <p:spPr>
          <a:xfrm>
            <a:off x="1154954" y="947920"/>
            <a:ext cx="8761413" cy="728480"/>
          </a:xfrm>
        </p:spPr>
        <p:txBody>
          <a:bodyPr>
            <a:normAutofit/>
          </a:bodyPr>
          <a:lstStyle/>
          <a:p>
            <a:endParaRPr lang="en-US">
              <a:solidFill>
                <a:srgbClr val="FFFFFF"/>
              </a:solidFill>
            </a:endParaRPr>
          </a:p>
        </p:txBody>
      </p:sp>
      <p:sp>
        <p:nvSpPr>
          <p:cNvPr id="16" name="Rectangle 15">
            <a:extLst>
              <a:ext uri="{FF2B5EF4-FFF2-40B4-BE49-F238E27FC236}">
                <a16:creationId xmlns:a16="http://schemas.microsoft.com/office/drawing/2014/main" xmlns="" id="{FE1D3F1A-ACDE-4DAB-9A2C-79A4F06CC5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7ED1A0ED-2D33-408B-8FDE-FF10CC61AB8F}"/>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48</a:t>
            </a:fld>
            <a:endParaRPr lang="en-US">
              <a:solidFill>
                <a:srgbClr val="FFFFFF"/>
              </a:solidFill>
            </a:endParaRPr>
          </a:p>
        </p:txBody>
      </p:sp>
      <p:sp>
        <p:nvSpPr>
          <p:cNvPr id="4" name="Date Placeholder 3">
            <a:extLst>
              <a:ext uri="{FF2B5EF4-FFF2-40B4-BE49-F238E27FC236}">
                <a16:creationId xmlns:a16="http://schemas.microsoft.com/office/drawing/2014/main" xmlns="" id="{B39B80AE-6AC2-4E6B-AC13-5F7B20CA66C4}"/>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5400A1C6-6ED3-46E7-8732-C8799FDB3C28}"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75462F5B-E068-439A-B7EE-E25792C3D3BB}"/>
              </a:ext>
            </a:extLst>
          </p:cNvPr>
          <p:cNvGraphicFramePr>
            <a:graphicFrameLocks noGrp="1"/>
          </p:cNvGraphicFramePr>
          <p:nvPr>
            <p:ph idx="1"/>
            <p:extLst>
              <p:ext uri="{D42A27DB-BD31-4B8C-83A1-F6EECF244321}">
                <p14:modId xmlns:p14="http://schemas.microsoft.com/office/powerpoint/2010/main" val="1254097112"/>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6592582"/>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black background&#10;&#10;Description automatically generated">
            <a:extLst>
              <a:ext uri="{FF2B5EF4-FFF2-40B4-BE49-F238E27FC236}">
                <a16:creationId xmlns:a16="http://schemas.microsoft.com/office/drawing/2014/main" xmlns="" id="{60E2E92E-A7A0-4ABC-9DC5-62E3684A58C0}"/>
              </a:ext>
            </a:extLst>
          </p:cNvPr>
          <p:cNvPicPr>
            <a:picLocks noChangeAspect="1"/>
          </p:cNvPicPr>
          <p:nvPr/>
        </p:nvPicPr>
        <p:blipFill>
          <a:blip r:embed="rId2"/>
          <a:stretch>
            <a:fillRect/>
          </a:stretch>
        </p:blipFill>
        <p:spPr>
          <a:xfrm>
            <a:off x="3048000" y="381000"/>
            <a:ext cx="6096000" cy="6096000"/>
          </a:xfrm>
          <a:prstGeom prst="rect">
            <a:avLst/>
          </a:prstGeom>
        </p:spPr>
      </p:pic>
      <p:sp>
        <p:nvSpPr>
          <p:cNvPr id="6" name="Date Placeholder 5">
            <a:extLst>
              <a:ext uri="{FF2B5EF4-FFF2-40B4-BE49-F238E27FC236}">
                <a16:creationId xmlns:a16="http://schemas.microsoft.com/office/drawing/2014/main" xmlns="" id="{E4C07925-6DA6-444F-BDFE-4D05544706F6}"/>
              </a:ext>
            </a:extLst>
          </p:cNvPr>
          <p:cNvSpPr>
            <a:spLocks noGrp="1"/>
          </p:cNvSpPr>
          <p:nvPr>
            <p:ph type="dt" sz="half" idx="10"/>
          </p:nvPr>
        </p:nvSpPr>
        <p:spPr/>
        <p:txBody>
          <a:bodyPr/>
          <a:lstStyle/>
          <a:p>
            <a:fld id="{7CDF1460-BF9F-4324-A923-4E0A9023746F}" type="datetime2">
              <a:rPr lang="en-US" smtClean="0"/>
              <a:t>Monday, June 10, 2019</a:t>
            </a:fld>
            <a:endParaRPr lang="en-US" dirty="0"/>
          </a:p>
        </p:txBody>
      </p:sp>
      <p:sp>
        <p:nvSpPr>
          <p:cNvPr id="7" name="Slide Number Placeholder 6">
            <a:extLst>
              <a:ext uri="{FF2B5EF4-FFF2-40B4-BE49-F238E27FC236}">
                <a16:creationId xmlns:a16="http://schemas.microsoft.com/office/drawing/2014/main" xmlns="" id="{F99C542F-99B3-4E8F-B7B0-528A1D3CCBCC}"/>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111410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D4C852A-CDF4-42CB-A8E1-E8B8655B6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Freeform 5">
            <a:extLst>
              <a:ext uri="{FF2B5EF4-FFF2-40B4-BE49-F238E27FC236}">
                <a16:creationId xmlns:a16="http://schemas.microsoft.com/office/drawing/2014/main" xmlns="" id="{19DE0A3A-706B-4AA1-BCB2-839AD15DAA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xmlns="" id="{E078A796-998A-47C4-904D-A5683E5F6DA7}"/>
              </a:ext>
            </a:extLst>
          </p:cNvPr>
          <p:cNvSpPr>
            <a:spLocks noGrp="1"/>
          </p:cNvSpPr>
          <p:nvPr>
            <p:ph type="title"/>
          </p:nvPr>
        </p:nvSpPr>
        <p:spPr>
          <a:xfrm>
            <a:off x="1154954" y="947920"/>
            <a:ext cx="8761413" cy="728480"/>
          </a:xfrm>
        </p:spPr>
        <p:txBody>
          <a:bodyPr>
            <a:normAutofit/>
          </a:bodyPr>
          <a:lstStyle/>
          <a:p>
            <a:endParaRPr lang="en-US">
              <a:solidFill>
                <a:srgbClr val="FFFFFF"/>
              </a:solidFill>
            </a:endParaRPr>
          </a:p>
        </p:txBody>
      </p:sp>
      <p:sp>
        <p:nvSpPr>
          <p:cNvPr id="16" name="Rectangle 15">
            <a:extLst>
              <a:ext uri="{FF2B5EF4-FFF2-40B4-BE49-F238E27FC236}">
                <a16:creationId xmlns:a16="http://schemas.microsoft.com/office/drawing/2014/main" xmlns="" id="{FE1D3F1A-ACDE-4DAB-9A2C-79A4F06CC5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4506BCB7-59A9-432A-AF04-848338A2D936}"/>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5</a:t>
            </a:fld>
            <a:endParaRPr lang="en-US">
              <a:solidFill>
                <a:srgbClr val="FFFFFF"/>
              </a:solidFill>
            </a:endParaRPr>
          </a:p>
        </p:txBody>
      </p:sp>
      <p:sp>
        <p:nvSpPr>
          <p:cNvPr id="4" name="Date Placeholder 3">
            <a:extLst>
              <a:ext uri="{FF2B5EF4-FFF2-40B4-BE49-F238E27FC236}">
                <a16:creationId xmlns:a16="http://schemas.microsoft.com/office/drawing/2014/main" xmlns="" id="{7B33AFAA-ABEA-44D7-8672-0F8DD7AFC0CB}"/>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25168553-7253-4B95-ADE1-8543070BA3AE}"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55126FD2-4F06-4355-A42E-36460135EBEF}"/>
              </a:ext>
            </a:extLst>
          </p:cNvPr>
          <p:cNvGraphicFramePr>
            <a:graphicFrameLocks noGrp="1"/>
          </p:cNvGraphicFramePr>
          <p:nvPr>
            <p:ph idx="1"/>
            <p:extLst>
              <p:ext uri="{D42A27DB-BD31-4B8C-83A1-F6EECF244321}">
                <p14:modId xmlns:p14="http://schemas.microsoft.com/office/powerpoint/2010/main" val="3744532301"/>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5051683"/>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D4C852A-CDF4-42CB-A8E1-E8B8655B6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Freeform 5">
            <a:extLst>
              <a:ext uri="{FF2B5EF4-FFF2-40B4-BE49-F238E27FC236}">
                <a16:creationId xmlns:a16="http://schemas.microsoft.com/office/drawing/2014/main" xmlns="" id="{19DE0A3A-706B-4AA1-BCB2-839AD15DAA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xmlns="" id="{FA1879B6-6C7F-43FF-B19F-FF252AE2CD93}"/>
              </a:ext>
            </a:extLst>
          </p:cNvPr>
          <p:cNvSpPr>
            <a:spLocks noGrp="1"/>
          </p:cNvSpPr>
          <p:nvPr>
            <p:ph type="title"/>
          </p:nvPr>
        </p:nvSpPr>
        <p:spPr>
          <a:xfrm>
            <a:off x="1154954" y="947920"/>
            <a:ext cx="8761413" cy="728480"/>
          </a:xfrm>
        </p:spPr>
        <p:txBody>
          <a:bodyPr>
            <a:normAutofit/>
          </a:bodyPr>
          <a:lstStyle/>
          <a:p>
            <a:endParaRPr lang="en-US">
              <a:solidFill>
                <a:srgbClr val="FFFFFF"/>
              </a:solidFill>
            </a:endParaRPr>
          </a:p>
        </p:txBody>
      </p:sp>
      <p:sp>
        <p:nvSpPr>
          <p:cNvPr id="16" name="Rectangle 15">
            <a:extLst>
              <a:ext uri="{FF2B5EF4-FFF2-40B4-BE49-F238E27FC236}">
                <a16:creationId xmlns:a16="http://schemas.microsoft.com/office/drawing/2014/main" xmlns="" id="{FE1D3F1A-ACDE-4DAB-9A2C-79A4F06CC5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4FF8F99B-D2E3-4C65-A9A0-B8FDA0D05876}"/>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50</a:t>
            </a:fld>
            <a:endParaRPr lang="en-US">
              <a:solidFill>
                <a:srgbClr val="FFFFFF"/>
              </a:solidFill>
            </a:endParaRPr>
          </a:p>
        </p:txBody>
      </p:sp>
      <p:sp>
        <p:nvSpPr>
          <p:cNvPr id="4" name="Date Placeholder 3">
            <a:extLst>
              <a:ext uri="{FF2B5EF4-FFF2-40B4-BE49-F238E27FC236}">
                <a16:creationId xmlns:a16="http://schemas.microsoft.com/office/drawing/2014/main" xmlns="" id="{213976B6-EA62-495C-8AFA-E463AC8999BA}"/>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08FF6159-954A-440E-9C38-F15FBFC348D8}"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2571D339-C4B5-44F5-A6FA-C21535E76906}"/>
              </a:ext>
            </a:extLst>
          </p:cNvPr>
          <p:cNvGraphicFramePr>
            <a:graphicFrameLocks noGrp="1"/>
          </p:cNvGraphicFramePr>
          <p:nvPr>
            <p:ph idx="1"/>
            <p:extLst>
              <p:ext uri="{D42A27DB-BD31-4B8C-83A1-F6EECF244321}">
                <p14:modId xmlns:p14="http://schemas.microsoft.com/office/powerpoint/2010/main" val="2491229533"/>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8616062"/>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CCF873A-0052-41CB-871E-9AE98CEA1B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xmlns="" id="{1DC70443-01C1-4D59-A29D-F791499FE5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flipH="1">
            <a:off x="343043" y="402165"/>
            <a:ext cx="673865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xmlns="" id="{AA3C7076-9644-4F8A-AAD6-E23F668673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9519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xmlns="" id="{CF364E5A-F065-4B51-8FCF-ACA6C3B16D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677511" flipH="1">
            <a:off x="635522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xmlns="" id="{6AB4F7F1-1A4D-475C-96CF-337F0AFED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400000" flipH="1">
            <a:off x="451206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Oval 21">
            <a:extLst>
              <a:ext uri="{FF2B5EF4-FFF2-40B4-BE49-F238E27FC236}">
                <a16:creationId xmlns:a16="http://schemas.microsoft.com/office/drawing/2014/main" xmlns="" id="{D536E503-2F12-4571-A2B9-B9EBADF322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81884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xmlns="" id="{7CC5E07F-2558-4E5D-A293-097CD45CBD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flipH="1">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xmlns="" id="{56D6F6BD-6F4D-4311-9A90-F5828C280C5B}"/>
              </a:ext>
            </a:extLst>
          </p:cNvPr>
          <p:cNvSpPr>
            <a:spLocks noGrp="1"/>
          </p:cNvSpPr>
          <p:nvPr>
            <p:ph type="title"/>
          </p:nvPr>
        </p:nvSpPr>
        <p:spPr>
          <a:xfrm>
            <a:off x="8471239" y="973667"/>
            <a:ext cx="2942210" cy="4833745"/>
          </a:xfrm>
        </p:spPr>
        <p:txBody>
          <a:bodyPr>
            <a:normAutofit/>
          </a:bodyPr>
          <a:lstStyle/>
          <a:p>
            <a:r>
              <a:rPr lang="ar-BH" dirty="0">
                <a:solidFill>
                  <a:srgbClr val="EBEBEB"/>
                </a:solidFill>
              </a:rPr>
              <a:t>المقاربة السيميوطيقية التعامل مع الصورة الإعلانية </a:t>
            </a:r>
            <a:br>
              <a:rPr lang="ar-BH" dirty="0">
                <a:solidFill>
                  <a:srgbClr val="EBEBEB"/>
                </a:solidFill>
              </a:rPr>
            </a:br>
            <a:endParaRPr lang="en-US" dirty="0">
              <a:solidFill>
                <a:srgbClr val="EBEBEB"/>
              </a:solidFill>
            </a:endParaRPr>
          </a:p>
        </p:txBody>
      </p:sp>
      <p:sp>
        <p:nvSpPr>
          <p:cNvPr id="26" name="Rectangle 25">
            <a:extLst>
              <a:ext uri="{FF2B5EF4-FFF2-40B4-BE49-F238E27FC236}">
                <a16:creationId xmlns:a16="http://schemas.microsoft.com/office/drawing/2014/main" xmlns="" id="{50AF2244-D9BC-4A9D-81E2-FAFC85DCCB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01D85DFE-0B85-43C5-B4EE-FBDEB862BE3D}"/>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51</a:t>
            </a:fld>
            <a:endParaRPr lang="en-US">
              <a:solidFill>
                <a:srgbClr val="FFFFFF"/>
              </a:solidFill>
            </a:endParaRPr>
          </a:p>
        </p:txBody>
      </p:sp>
      <p:sp>
        <p:nvSpPr>
          <p:cNvPr id="4" name="Date Placeholder 3">
            <a:extLst>
              <a:ext uri="{FF2B5EF4-FFF2-40B4-BE49-F238E27FC236}">
                <a16:creationId xmlns:a16="http://schemas.microsoft.com/office/drawing/2014/main" xmlns="" id="{1415C2DF-AC4E-4D14-9B58-F3E0B1D3F2CC}"/>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64EE6562-C218-46F5-9DDE-C63C82D66230}"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9CF6445A-281B-4AF4-B700-9D2AA0B0BDCB}"/>
              </a:ext>
            </a:extLst>
          </p:cNvPr>
          <p:cNvGraphicFramePr>
            <a:graphicFrameLocks noGrp="1"/>
          </p:cNvGraphicFramePr>
          <p:nvPr>
            <p:ph idx="1"/>
            <p:extLst>
              <p:ext uri="{D42A27DB-BD31-4B8C-83A1-F6EECF244321}">
                <p14:modId xmlns:p14="http://schemas.microsoft.com/office/powerpoint/2010/main" val="2162120744"/>
              </p:ext>
            </p:extLst>
          </p:nvPr>
        </p:nvGraphicFramePr>
        <p:xfrm>
          <a:off x="964907" y="973667"/>
          <a:ext cx="6116795" cy="4928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3419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CCF873A-0052-41CB-871E-9AE98CEA1B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xmlns="" id="{1DC70443-01C1-4D59-A29D-F791499FE5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flipH="1">
            <a:off x="343043" y="402165"/>
            <a:ext cx="673865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xmlns="" id="{AA3C7076-9644-4F8A-AAD6-E23F668673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9519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xmlns="" id="{CF364E5A-F065-4B51-8FCF-ACA6C3B16D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677511" flipH="1">
            <a:off x="635522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xmlns="" id="{6AB4F7F1-1A4D-475C-96CF-337F0AFED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400000" flipH="1">
            <a:off x="451206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Oval 21">
            <a:extLst>
              <a:ext uri="{FF2B5EF4-FFF2-40B4-BE49-F238E27FC236}">
                <a16:creationId xmlns:a16="http://schemas.microsoft.com/office/drawing/2014/main" xmlns="" id="{D536E503-2F12-4571-A2B9-B9EBADF322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81884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xmlns="" id="{7CC5E07F-2558-4E5D-A293-097CD45CBD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flipH="1">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xmlns="" id="{14581402-ED07-4944-8A0A-CC8B0935A800}"/>
              </a:ext>
            </a:extLst>
          </p:cNvPr>
          <p:cNvSpPr>
            <a:spLocks noGrp="1"/>
          </p:cNvSpPr>
          <p:nvPr>
            <p:ph type="title"/>
          </p:nvPr>
        </p:nvSpPr>
        <p:spPr>
          <a:xfrm>
            <a:off x="8471239" y="973667"/>
            <a:ext cx="2942210" cy="4833745"/>
          </a:xfrm>
        </p:spPr>
        <p:txBody>
          <a:bodyPr>
            <a:normAutofit/>
          </a:bodyPr>
          <a:lstStyle/>
          <a:p>
            <a:endParaRPr lang="en-US">
              <a:solidFill>
                <a:srgbClr val="EBEBEB"/>
              </a:solidFill>
            </a:endParaRPr>
          </a:p>
        </p:txBody>
      </p:sp>
      <p:sp>
        <p:nvSpPr>
          <p:cNvPr id="26" name="Rectangle 25">
            <a:extLst>
              <a:ext uri="{FF2B5EF4-FFF2-40B4-BE49-F238E27FC236}">
                <a16:creationId xmlns:a16="http://schemas.microsoft.com/office/drawing/2014/main" xmlns="" id="{50AF2244-D9BC-4A9D-81E2-FAFC85DCCB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65A7AEF9-3F99-4E6D-8013-F8BA82099487}"/>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52</a:t>
            </a:fld>
            <a:endParaRPr lang="en-US">
              <a:solidFill>
                <a:srgbClr val="FFFFFF"/>
              </a:solidFill>
            </a:endParaRPr>
          </a:p>
        </p:txBody>
      </p:sp>
      <p:sp>
        <p:nvSpPr>
          <p:cNvPr id="4" name="Date Placeholder 3">
            <a:extLst>
              <a:ext uri="{FF2B5EF4-FFF2-40B4-BE49-F238E27FC236}">
                <a16:creationId xmlns:a16="http://schemas.microsoft.com/office/drawing/2014/main" xmlns="" id="{D940DFFC-707C-4499-8D36-680387971ECD}"/>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F9ADF0F4-CD1A-4404-826A-E45EED4B5018}"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28B5C7A9-6AAA-4830-A77E-014C5018339C}"/>
              </a:ext>
            </a:extLst>
          </p:cNvPr>
          <p:cNvGraphicFramePr>
            <a:graphicFrameLocks noGrp="1"/>
          </p:cNvGraphicFramePr>
          <p:nvPr>
            <p:ph idx="1"/>
            <p:extLst>
              <p:ext uri="{D42A27DB-BD31-4B8C-83A1-F6EECF244321}">
                <p14:modId xmlns:p14="http://schemas.microsoft.com/office/powerpoint/2010/main" val="4169600588"/>
              </p:ext>
            </p:extLst>
          </p:nvPr>
        </p:nvGraphicFramePr>
        <p:xfrm>
          <a:off x="964907" y="973667"/>
          <a:ext cx="6116795" cy="4928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82309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xmlns="" id="{482B372F-8592-4BAA-8BBB-D9DC154A26F3}"/>
              </a:ext>
            </a:extLst>
          </p:cNvPr>
          <p:cNvPicPr>
            <a:picLocks noChangeAspect="1"/>
          </p:cNvPicPr>
          <p:nvPr/>
        </p:nvPicPr>
        <p:blipFill>
          <a:blip r:embed="rId2"/>
          <a:stretch>
            <a:fillRect/>
          </a:stretch>
        </p:blipFill>
        <p:spPr>
          <a:xfrm>
            <a:off x="3048000" y="381000"/>
            <a:ext cx="6096000" cy="6096000"/>
          </a:xfrm>
          <a:prstGeom prst="rect">
            <a:avLst/>
          </a:prstGeom>
        </p:spPr>
      </p:pic>
      <p:sp>
        <p:nvSpPr>
          <p:cNvPr id="6" name="Date Placeholder 5">
            <a:extLst>
              <a:ext uri="{FF2B5EF4-FFF2-40B4-BE49-F238E27FC236}">
                <a16:creationId xmlns:a16="http://schemas.microsoft.com/office/drawing/2014/main" xmlns="" id="{DA2A9223-C9B4-4851-B3C9-0F2A07A35234}"/>
              </a:ext>
            </a:extLst>
          </p:cNvPr>
          <p:cNvSpPr>
            <a:spLocks noGrp="1"/>
          </p:cNvSpPr>
          <p:nvPr>
            <p:ph type="dt" sz="half" idx="10"/>
          </p:nvPr>
        </p:nvSpPr>
        <p:spPr/>
        <p:txBody>
          <a:bodyPr/>
          <a:lstStyle/>
          <a:p>
            <a:fld id="{390DF871-867E-4778-94BF-993FB93A712D}" type="datetime2">
              <a:rPr lang="en-US" smtClean="0"/>
              <a:t>Monday, June 10, 2019</a:t>
            </a:fld>
            <a:endParaRPr lang="en-US" dirty="0"/>
          </a:p>
        </p:txBody>
      </p:sp>
      <p:sp>
        <p:nvSpPr>
          <p:cNvPr id="7" name="Slide Number Placeholder 6">
            <a:extLst>
              <a:ext uri="{FF2B5EF4-FFF2-40B4-BE49-F238E27FC236}">
                <a16:creationId xmlns:a16="http://schemas.microsoft.com/office/drawing/2014/main" xmlns="" id="{FB92730D-49A3-4848-B8ED-2338186CB663}"/>
              </a:ext>
            </a:extLst>
          </p:cNvPr>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33014400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CCF873A-0052-41CB-871E-9AE98CEA1B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xmlns="" id="{1DC70443-01C1-4D59-A29D-F791499FE5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flipH="1">
            <a:off x="343043" y="402165"/>
            <a:ext cx="673865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xmlns="" id="{AA3C7076-9644-4F8A-AAD6-E23F668673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9519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xmlns="" id="{CF364E5A-F065-4B51-8FCF-ACA6C3B16D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677511" flipH="1">
            <a:off x="635522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xmlns="" id="{6AB4F7F1-1A4D-475C-96CF-337F0AFED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400000" flipH="1">
            <a:off x="451206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Oval 21">
            <a:extLst>
              <a:ext uri="{FF2B5EF4-FFF2-40B4-BE49-F238E27FC236}">
                <a16:creationId xmlns:a16="http://schemas.microsoft.com/office/drawing/2014/main" xmlns="" id="{D536E503-2F12-4571-A2B9-B9EBADF322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81884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xmlns="" id="{7CC5E07F-2558-4E5D-A293-097CD45CBD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flipH="1">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xmlns="" id="{FA7F8E66-8B0D-41A9-A829-4BCEB67AD1FD}"/>
              </a:ext>
            </a:extLst>
          </p:cNvPr>
          <p:cNvSpPr>
            <a:spLocks noGrp="1"/>
          </p:cNvSpPr>
          <p:nvPr>
            <p:ph type="title"/>
          </p:nvPr>
        </p:nvSpPr>
        <p:spPr>
          <a:xfrm>
            <a:off x="8471239" y="973667"/>
            <a:ext cx="2942210" cy="4833745"/>
          </a:xfrm>
        </p:spPr>
        <p:txBody>
          <a:bodyPr>
            <a:normAutofit/>
          </a:bodyPr>
          <a:lstStyle/>
          <a:p>
            <a:endParaRPr lang="en-US">
              <a:solidFill>
                <a:srgbClr val="EBEBEB"/>
              </a:solidFill>
            </a:endParaRPr>
          </a:p>
        </p:txBody>
      </p:sp>
      <p:sp>
        <p:nvSpPr>
          <p:cNvPr id="26" name="Rectangle 25">
            <a:extLst>
              <a:ext uri="{FF2B5EF4-FFF2-40B4-BE49-F238E27FC236}">
                <a16:creationId xmlns:a16="http://schemas.microsoft.com/office/drawing/2014/main" xmlns="" id="{50AF2244-D9BC-4A9D-81E2-FAFC85DCCB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C7754E89-4870-47E1-B41A-B17FC887379A}"/>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54</a:t>
            </a:fld>
            <a:endParaRPr lang="en-US">
              <a:solidFill>
                <a:srgbClr val="FFFFFF"/>
              </a:solidFill>
            </a:endParaRPr>
          </a:p>
        </p:txBody>
      </p:sp>
      <p:sp>
        <p:nvSpPr>
          <p:cNvPr id="4" name="Date Placeholder 3">
            <a:extLst>
              <a:ext uri="{FF2B5EF4-FFF2-40B4-BE49-F238E27FC236}">
                <a16:creationId xmlns:a16="http://schemas.microsoft.com/office/drawing/2014/main" xmlns="" id="{89B2C9CC-1C3D-4B0F-B52D-FB38E3D648B9}"/>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694E6405-1023-49BD-970B-CA3977F93169}"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18320302-693E-4279-B259-B802464B789B}"/>
              </a:ext>
            </a:extLst>
          </p:cNvPr>
          <p:cNvGraphicFramePr>
            <a:graphicFrameLocks noGrp="1"/>
          </p:cNvGraphicFramePr>
          <p:nvPr>
            <p:ph idx="1"/>
            <p:extLst>
              <p:ext uri="{D42A27DB-BD31-4B8C-83A1-F6EECF244321}">
                <p14:modId xmlns:p14="http://schemas.microsoft.com/office/powerpoint/2010/main" val="3966674188"/>
              </p:ext>
            </p:extLst>
          </p:nvPr>
        </p:nvGraphicFramePr>
        <p:xfrm>
          <a:off x="964907" y="973667"/>
          <a:ext cx="6116795" cy="4928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70924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11">
            <a:extLst>
              <a:ext uri="{FF2B5EF4-FFF2-40B4-BE49-F238E27FC236}">
                <a16:creationId xmlns:a16="http://schemas.microsoft.com/office/drawing/2014/main" xmlns="" id="{0D4C852A-CDF4-42CB-A8E1-E8B8655B6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9" name="Freeform 5">
            <a:extLst>
              <a:ext uri="{FF2B5EF4-FFF2-40B4-BE49-F238E27FC236}">
                <a16:creationId xmlns:a16="http://schemas.microsoft.com/office/drawing/2014/main" xmlns="" id="{19DE0A3A-706B-4AA1-BCB2-839AD15DAA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xmlns="" id="{0C6191BC-DEEB-4FCE-8C5F-BAC614B2D0EA}"/>
              </a:ext>
            </a:extLst>
          </p:cNvPr>
          <p:cNvSpPr>
            <a:spLocks noGrp="1"/>
          </p:cNvSpPr>
          <p:nvPr>
            <p:ph type="title"/>
          </p:nvPr>
        </p:nvSpPr>
        <p:spPr>
          <a:xfrm>
            <a:off x="1154954" y="947920"/>
            <a:ext cx="8761413" cy="728480"/>
          </a:xfrm>
        </p:spPr>
        <p:txBody>
          <a:bodyPr>
            <a:normAutofit/>
          </a:bodyPr>
          <a:lstStyle/>
          <a:p>
            <a:endParaRPr lang="en-US">
              <a:solidFill>
                <a:srgbClr val="FFFFFF"/>
              </a:solidFill>
            </a:endParaRPr>
          </a:p>
        </p:txBody>
      </p:sp>
      <p:sp>
        <p:nvSpPr>
          <p:cNvPr id="30" name="Rectangle 15">
            <a:extLst>
              <a:ext uri="{FF2B5EF4-FFF2-40B4-BE49-F238E27FC236}">
                <a16:creationId xmlns:a16="http://schemas.microsoft.com/office/drawing/2014/main" xmlns="" id="{FE1D3F1A-ACDE-4DAB-9A2C-79A4F06CC5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A83B1C58-4DF1-401D-9DF6-8B35AA2B0DC0}"/>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55</a:t>
            </a:fld>
            <a:endParaRPr lang="en-US">
              <a:solidFill>
                <a:srgbClr val="FFFFFF"/>
              </a:solidFill>
            </a:endParaRPr>
          </a:p>
        </p:txBody>
      </p:sp>
      <p:sp>
        <p:nvSpPr>
          <p:cNvPr id="4" name="Date Placeholder 3">
            <a:extLst>
              <a:ext uri="{FF2B5EF4-FFF2-40B4-BE49-F238E27FC236}">
                <a16:creationId xmlns:a16="http://schemas.microsoft.com/office/drawing/2014/main" xmlns="" id="{99D51829-809F-441B-9C7C-D4A8A4D89597}"/>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F9ADF0F4-CD1A-4404-826A-E45EED4B5018}" type="datetime2">
              <a:rPr lang="en-US" sz="700" smtClean="0"/>
              <a:pPr>
                <a:lnSpc>
                  <a:spcPct val="90000"/>
                </a:lnSpc>
                <a:spcAft>
                  <a:spcPts val="600"/>
                </a:spcAft>
              </a:pPr>
              <a:t>Monday, June 10, 2019</a:t>
            </a:fld>
            <a:endParaRPr lang="en-US" sz="700"/>
          </a:p>
        </p:txBody>
      </p:sp>
      <p:graphicFrame>
        <p:nvGraphicFramePr>
          <p:cNvPr id="31" name="Content Placeholder 2">
            <a:extLst>
              <a:ext uri="{FF2B5EF4-FFF2-40B4-BE49-F238E27FC236}">
                <a16:creationId xmlns:a16="http://schemas.microsoft.com/office/drawing/2014/main" xmlns="" id="{2BB2BEB1-F508-4973-89DD-55DCA9948E6F}"/>
              </a:ext>
            </a:extLst>
          </p:cNvPr>
          <p:cNvGraphicFramePr>
            <a:graphicFrameLocks noGrp="1"/>
          </p:cNvGraphicFramePr>
          <p:nvPr>
            <p:ph idx="1"/>
            <p:extLst>
              <p:ext uri="{D42A27DB-BD31-4B8C-83A1-F6EECF244321}">
                <p14:modId xmlns:p14="http://schemas.microsoft.com/office/powerpoint/2010/main" val="1232794074"/>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1313035"/>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xmlns="" id="{E5AA4597-B267-4B3D-AC09-55B75BD4BC3D}"/>
              </a:ext>
            </a:extLst>
          </p:cNvPr>
          <p:cNvPicPr>
            <a:picLocks noChangeAspect="1"/>
          </p:cNvPicPr>
          <p:nvPr/>
        </p:nvPicPr>
        <p:blipFill>
          <a:blip r:embed="rId2"/>
          <a:stretch>
            <a:fillRect/>
          </a:stretch>
        </p:blipFill>
        <p:spPr>
          <a:xfrm>
            <a:off x="3048000" y="381000"/>
            <a:ext cx="6096000" cy="6096000"/>
          </a:xfrm>
          <a:prstGeom prst="rect">
            <a:avLst/>
          </a:prstGeom>
        </p:spPr>
      </p:pic>
      <p:sp>
        <p:nvSpPr>
          <p:cNvPr id="6" name="Date Placeholder 5">
            <a:extLst>
              <a:ext uri="{FF2B5EF4-FFF2-40B4-BE49-F238E27FC236}">
                <a16:creationId xmlns:a16="http://schemas.microsoft.com/office/drawing/2014/main" xmlns="" id="{DDBBCFF5-0F09-4AB3-87EF-92CF87E229F4}"/>
              </a:ext>
            </a:extLst>
          </p:cNvPr>
          <p:cNvSpPr>
            <a:spLocks noGrp="1"/>
          </p:cNvSpPr>
          <p:nvPr>
            <p:ph type="dt" sz="half" idx="10"/>
          </p:nvPr>
        </p:nvSpPr>
        <p:spPr/>
        <p:txBody>
          <a:bodyPr/>
          <a:lstStyle/>
          <a:p>
            <a:fld id="{72051D57-0E7E-4044-989A-3837B60AD5F4}" type="datetime2">
              <a:rPr lang="en-US" smtClean="0"/>
              <a:t>Monday, June 10, 2019</a:t>
            </a:fld>
            <a:endParaRPr lang="en-US" dirty="0"/>
          </a:p>
        </p:txBody>
      </p:sp>
      <p:sp>
        <p:nvSpPr>
          <p:cNvPr id="7" name="Slide Number Placeholder 6">
            <a:extLst>
              <a:ext uri="{FF2B5EF4-FFF2-40B4-BE49-F238E27FC236}">
                <a16:creationId xmlns:a16="http://schemas.microsoft.com/office/drawing/2014/main" xmlns="" id="{EF74C7FB-A58F-4CA6-932E-BFD664EF1545}"/>
              </a:ext>
            </a:extLst>
          </p:cNvPr>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18304757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D4C852A-CDF4-42CB-A8E1-E8B8655B6B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Freeform 5">
            <a:extLst>
              <a:ext uri="{FF2B5EF4-FFF2-40B4-BE49-F238E27FC236}">
                <a16:creationId xmlns:a16="http://schemas.microsoft.com/office/drawing/2014/main" xmlns="" id="{19DE0A3A-706B-4AA1-BCB2-839AD15DAA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xmlns="" id="{12D46C28-65FC-419B-AC91-C3143CB779B9}"/>
              </a:ext>
            </a:extLst>
          </p:cNvPr>
          <p:cNvSpPr>
            <a:spLocks noGrp="1"/>
          </p:cNvSpPr>
          <p:nvPr>
            <p:ph type="title"/>
          </p:nvPr>
        </p:nvSpPr>
        <p:spPr>
          <a:xfrm>
            <a:off x="1154954" y="947920"/>
            <a:ext cx="8761413" cy="728480"/>
          </a:xfrm>
        </p:spPr>
        <p:txBody>
          <a:bodyPr>
            <a:normAutofit/>
          </a:bodyPr>
          <a:lstStyle/>
          <a:p>
            <a:endParaRPr lang="en-US">
              <a:solidFill>
                <a:srgbClr val="FFFFFF"/>
              </a:solidFill>
            </a:endParaRPr>
          </a:p>
        </p:txBody>
      </p:sp>
      <p:sp>
        <p:nvSpPr>
          <p:cNvPr id="16" name="Rectangle 15">
            <a:extLst>
              <a:ext uri="{FF2B5EF4-FFF2-40B4-BE49-F238E27FC236}">
                <a16:creationId xmlns:a16="http://schemas.microsoft.com/office/drawing/2014/main" xmlns="" id="{FE1D3F1A-ACDE-4DAB-9A2C-79A4F06CC5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6D42DCDF-DE3D-4F79-BB1B-F9560E976484}"/>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57</a:t>
            </a:fld>
            <a:endParaRPr lang="en-US">
              <a:solidFill>
                <a:srgbClr val="FFFFFF"/>
              </a:solidFill>
            </a:endParaRPr>
          </a:p>
        </p:txBody>
      </p:sp>
      <p:sp>
        <p:nvSpPr>
          <p:cNvPr id="4" name="Date Placeholder 3">
            <a:extLst>
              <a:ext uri="{FF2B5EF4-FFF2-40B4-BE49-F238E27FC236}">
                <a16:creationId xmlns:a16="http://schemas.microsoft.com/office/drawing/2014/main" xmlns="" id="{3AE75D0C-1921-4FEF-948E-384FCD60C4EE}"/>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0A196BF3-6C09-4D3C-BA98-A69A42D1305A}"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BC148044-C8A7-4D06-ADD7-95862DC4120D}"/>
              </a:ext>
            </a:extLst>
          </p:cNvPr>
          <p:cNvGraphicFramePr>
            <a:graphicFrameLocks noGrp="1"/>
          </p:cNvGraphicFramePr>
          <p:nvPr>
            <p:ph idx="1"/>
            <p:extLst>
              <p:ext uri="{D42A27DB-BD31-4B8C-83A1-F6EECF244321}">
                <p14:modId xmlns:p14="http://schemas.microsoft.com/office/powerpoint/2010/main" val="644769972"/>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7429286"/>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64D86D15-5B5A-4889-B769-3C4FAF0EE3CC}"/>
              </a:ext>
            </a:extLst>
          </p:cNvPr>
          <p:cNvSpPr>
            <a:spLocks noGrp="1"/>
          </p:cNvSpPr>
          <p:nvPr>
            <p:ph type="dt" sz="half" idx="10"/>
          </p:nvPr>
        </p:nvSpPr>
        <p:spPr/>
        <p:txBody>
          <a:bodyPr/>
          <a:lstStyle/>
          <a:p>
            <a:fld id="{F9ADF0F4-CD1A-4404-826A-E45EED4B5018}" type="datetime2">
              <a:rPr lang="en-US" smtClean="0"/>
              <a:t>Monday, June 10, 2019</a:t>
            </a:fld>
            <a:endParaRPr lang="en-US" dirty="0"/>
          </a:p>
        </p:txBody>
      </p:sp>
      <p:sp>
        <p:nvSpPr>
          <p:cNvPr id="5" name="Slide Number Placeholder 4">
            <a:extLst>
              <a:ext uri="{FF2B5EF4-FFF2-40B4-BE49-F238E27FC236}">
                <a16:creationId xmlns:a16="http://schemas.microsoft.com/office/drawing/2014/main" xmlns="" id="{D101117F-FAD4-433E-87B4-8FDEB47FEF68}"/>
              </a:ext>
            </a:extLst>
          </p:cNvPr>
          <p:cNvSpPr>
            <a:spLocks noGrp="1"/>
          </p:cNvSpPr>
          <p:nvPr>
            <p:ph type="sldNum" sz="quarter" idx="12"/>
          </p:nvPr>
        </p:nvSpPr>
        <p:spPr/>
        <p:txBody>
          <a:bodyPr/>
          <a:lstStyle/>
          <a:p>
            <a:fld id="{D57F1E4F-1CFF-5643-939E-217C01CDF565}" type="slidenum">
              <a:rPr lang="en-US" smtClean="0"/>
              <a:pPr/>
              <a:t>58</a:t>
            </a:fld>
            <a:endParaRPr lang="en-US" dirty="0"/>
          </a:p>
        </p:txBody>
      </p:sp>
      <p:pic>
        <p:nvPicPr>
          <p:cNvPr id="7" name="Picture 6">
            <a:extLst>
              <a:ext uri="{FF2B5EF4-FFF2-40B4-BE49-F238E27FC236}">
                <a16:creationId xmlns:a16="http://schemas.microsoft.com/office/drawing/2014/main" xmlns="" id="{7DEC4DE8-598A-468C-913F-A493C2DC0461}"/>
              </a:ext>
            </a:extLst>
          </p:cNvPr>
          <p:cNvPicPr>
            <a:picLocks noChangeAspect="1"/>
          </p:cNvPicPr>
          <p:nvPr/>
        </p:nvPicPr>
        <p:blipFill>
          <a:blip r:embed="rId2"/>
          <a:stretch>
            <a:fillRect/>
          </a:stretch>
        </p:blipFill>
        <p:spPr>
          <a:xfrm>
            <a:off x="3509962" y="0"/>
            <a:ext cx="5172075" cy="6858000"/>
          </a:xfrm>
          <a:prstGeom prst="rect">
            <a:avLst/>
          </a:prstGeom>
        </p:spPr>
      </p:pic>
    </p:spTree>
    <p:extLst>
      <p:ext uri="{BB962C8B-B14F-4D97-AF65-F5344CB8AC3E}">
        <p14:creationId xmlns:p14="http://schemas.microsoft.com/office/powerpoint/2010/main" val="11377459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A19F3D7-7094-4299-BB97-08496348AF56}"/>
              </a:ext>
            </a:extLst>
          </p:cNvPr>
          <p:cNvSpPr>
            <a:spLocks noGrp="1"/>
          </p:cNvSpPr>
          <p:nvPr>
            <p:ph type="dt" sz="half" idx="10"/>
          </p:nvPr>
        </p:nvSpPr>
        <p:spPr/>
        <p:txBody>
          <a:bodyPr/>
          <a:lstStyle/>
          <a:p>
            <a:fld id="{E49BF8E6-037A-420C-82A5-9B940A011120}" type="datetime2">
              <a:rPr lang="en-US" smtClean="0"/>
              <a:t>Monday, June 10, 2019</a:t>
            </a:fld>
            <a:endParaRPr lang="en-US" dirty="0"/>
          </a:p>
        </p:txBody>
      </p:sp>
      <p:sp>
        <p:nvSpPr>
          <p:cNvPr id="3" name="Slide Number Placeholder 2">
            <a:extLst>
              <a:ext uri="{FF2B5EF4-FFF2-40B4-BE49-F238E27FC236}">
                <a16:creationId xmlns:a16="http://schemas.microsoft.com/office/drawing/2014/main" xmlns="" id="{DE8B7A1B-2511-444F-8F78-7F75003C23F5}"/>
              </a:ext>
            </a:extLst>
          </p:cNvPr>
          <p:cNvSpPr>
            <a:spLocks noGrp="1"/>
          </p:cNvSpPr>
          <p:nvPr>
            <p:ph type="sldNum" sz="quarter" idx="12"/>
          </p:nvPr>
        </p:nvSpPr>
        <p:spPr/>
        <p:txBody>
          <a:bodyPr/>
          <a:lstStyle/>
          <a:p>
            <a:fld id="{D57F1E4F-1CFF-5643-939E-217C01CDF565}" type="slidenum">
              <a:rPr lang="en-US" smtClean="0"/>
              <a:pPr/>
              <a:t>59</a:t>
            </a:fld>
            <a:endParaRPr lang="en-US" dirty="0"/>
          </a:p>
        </p:txBody>
      </p:sp>
      <p:pic>
        <p:nvPicPr>
          <p:cNvPr id="5" name="Picture 4" descr="A close up of a bottle&#10;&#10;Description automatically generated">
            <a:extLst>
              <a:ext uri="{FF2B5EF4-FFF2-40B4-BE49-F238E27FC236}">
                <a16:creationId xmlns:a16="http://schemas.microsoft.com/office/drawing/2014/main" xmlns="" id="{08156237-44D3-465E-9A5C-557B3E2BB142}"/>
              </a:ext>
            </a:extLst>
          </p:cNvPr>
          <p:cNvPicPr>
            <a:picLocks noChangeAspect="1"/>
          </p:cNvPicPr>
          <p:nvPr/>
        </p:nvPicPr>
        <p:blipFill>
          <a:blip r:embed="rId2"/>
          <a:stretch>
            <a:fillRect/>
          </a:stretch>
        </p:blipFill>
        <p:spPr>
          <a:xfrm>
            <a:off x="3048000" y="381000"/>
            <a:ext cx="6096000" cy="6096000"/>
          </a:xfrm>
          <a:prstGeom prst="rect">
            <a:avLst/>
          </a:prstGeom>
        </p:spPr>
      </p:pic>
    </p:spTree>
    <p:extLst>
      <p:ext uri="{BB962C8B-B14F-4D97-AF65-F5344CB8AC3E}">
        <p14:creationId xmlns:p14="http://schemas.microsoft.com/office/powerpoint/2010/main" val="933398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living room filled with furniture and a fireplace&#10;&#10;Description automatically generated">
            <a:extLst>
              <a:ext uri="{FF2B5EF4-FFF2-40B4-BE49-F238E27FC236}">
                <a16:creationId xmlns:a16="http://schemas.microsoft.com/office/drawing/2014/main" xmlns="" id="{B95FBAA2-A5CF-4813-AD39-8DCEE7C4B003}"/>
              </a:ext>
            </a:extLst>
          </p:cNvPr>
          <p:cNvPicPr>
            <a:picLocks noChangeAspect="1"/>
          </p:cNvPicPr>
          <p:nvPr/>
        </p:nvPicPr>
        <p:blipFill>
          <a:blip r:embed="rId2"/>
          <a:stretch>
            <a:fillRect/>
          </a:stretch>
        </p:blipFill>
        <p:spPr>
          <a:xfrm>
            <a:off x="1160890" y="492982"/>
            <a:ext cx="8674873" cy="5820354"/>
          </a:xfrm>
          <a:prstGeom prst="rect">
            <a:avLst/>
          </a:prstGeom>
        </p:spPr>
      </p:pic>
      <p:sp>
        <p:nvSpPr>
          <p:cNvPr id="6" name="Date Placeholder 5">
            <a:extLst>
              <a:ext uri="{FF2B5EF4-FFF2-40B4-BE49-F238E27FC236}">
                <a16:creationId xmlns:a16="http://schemas.microsoft.com/office/drawing/2014/main" xmlns="" id="{61905E1A-372E-48DC-A707-524C5D4A934A}"/>
              </a:ext>
            </a:extLst>
          </p:cNvPr>
          <p:cNvSpPr>
            <a:spLocks noGrp="1"/>
          </p:cNvSpPr>
          <p:nvPr>
            <p:ph type="dt" sz="half" idx="10"/>
          </p:nvPr>
        </p:nvSpPr>
        <p:spPr/>
        <p:txBody>
          <a:bodyPr/>
          <a:lstStyle/>
          <a:p>
            <a:fld id="{9F572CC2-C612-4190-B10B-40D1BB5F3D8B}" type="datetime2">
              <a:rPr lang="en-US" smtClean="0"/>
              <a:t>Monday, June 10, 2019</a:t>
            </a:fld>
            <a:endParaRPr lang="en-US" dirty="0"/>
          </a:p>
        </p:txBody>
      </p:sp>
      <p:sp>
        <p:nvSpPr>
          <p:cNvPr id="7" name="Slide Number Placeholder 6">
            <a:extLst>
              <a:ext uri="{FF2B5EF4-FFF2-40B4-BE49-F238E27FC236}">
                <a16:creationId xmlns:a16="http://schemas.microsoft.com/office/drawing/2014/main" xmlns="" id="{FCE5AFDD-D541-4ACA-96AB-43402C44C4A0}"/>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524575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ED20A33-38D4-4493-8F62-99C948D0517C}"/>
              </a:ext>
            </a:extLst>
          </p:cNvPr>
          <p:cNvSpPr>
            <a:spLocks noGrp="1"/>
          </p:cNvSpPr>
          <p:nvPr>
            <p:ph type="dt" sz="half" idx="10"/>
          </p:nvPr>
        </p:nvSpPr>
        <p:spPr/>
        <p:txBody>
          <a:bodyPr/>
          <a:lstStyle/>
          <a:p>
            <a:fld id="{E49BF8E6-037A-420C-82A5-9B940A011120}" type="datetime2">
              <a:rPr lang="en-US" smtClean="0"/>
              <a:t>Monday, June 10, 2019</a:t>
            </a:fld>
            <a:endParaRPr lang="en-US" dirty="0"/>
          </a:p>
        </p:txBody>
      </p:sp>
      <p:sp>
        <p:nvSpPr>
          <p:cNvPr id="3" name="Slide Number Placeholder 2">
            <a:extLst>
              <a:ext uri="{FF2B5EF4-FFF2-40B4-BE49-F238E27FC236}">
                <a16:creationId xmlns:a16="http://schemas.microsoft.com/office/drawing/2014/main" xmlns="" id="{046EAA8B-C5D1-4652-982C-D05DAC461C0A}"/>
              </a:ext>
            </a:extLst>
          </p:cNvPr>
          <p:cNvSpPr>
            <a:spLocks noGrp="1"/>
          </p:cNvSpPr>
          <p:nvPr>
            <p:ph type="sldNum" sz="quarter" idx="12"/>
          </p:nvPr>
        </p:nvSpPr>
        <p:spPr/>
        <p:txBody>
          <a:bodyPr/>
          <a:lstStyle/>
          <a:p>
            <a:fld id="{D57F1E4F-1CFF-5643-939E-217C01CDF565}" type="slidenum">
              <a:rPr lang="en-US" smtClean="0"/>
              <a:pPr/>
              <a:t>60</a:t>
            </a:fld>
            <a:endParaRPr lang="en-US" dirty="0"/>
          </a:p>
        </p:txBody>
      </p:sp>
      <p:pic>
        <p:nvPicPr>
          <p:cNvPr id="5" name="Picture 4" descr="A picture containing beverage, soft drink, bottle, food&#10;&#10;Description automatically generated">
            <a:extLst>
              <a:ext uri="{FF2B5EF4-FFF2-40B4-BE49-F238E27FC236}">
                <a16:creationId xmlns:a16="http://schemas.microsoft.com/office/drawing/2014/main" xmlns="" id="{1B1C9E26-BF4F-4F46-97F1-5C286E21670A}"/>
              </a:ext>
            </a:extLst>
          </p:cNvPr>
          <p:cNvPicPr>
            <a:picLocks noChangeAspect="1"/>
          </p:cNvPicPr>
          <p:nvPr/>
        </p:nvPicPr>
        <p:blipFill>
          <a:blip r:embed="rId2"/>
          <a:stretch>
            <a:fillRect/>
          </a:stretch>
        </p:blipFill>
        <p:spPr>
          <a:xfrm>
            <a:off x="3048000" y="381000"/>
            <a:ext cx="6096000" cy="6096000"/>
          </a:xfrm>
          <a:prstGeom prst="rect">
            <a:avLst/>
          </a:prstGeom>
        </p:spPr>
      </p:pic>
    </p:spTree>
    <p:extLst>
      <p:ext uri="{BB962C8B-B14F-4D97-AF65-F5344CB8AC3E}">
        <p14:creationId xmlns:p14="http://schemas.microsoft.com/office/powerpoint/2010/main" val="7850625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CA844043-2B05-4A69-98C6-CF0F269466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Oval 13">
            <a:extLst>
              <a:ext uri="{FF2B5EF4-FFF2-40B4-BE49-F238E27FC236}">
                <a16:creationId xmlns:a16="http://schemas.microsoft.com/office/drawing/2014/main" xmlns="" id="{6C2AD7F1-D41F-4DC2-8C0D-28429DF703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xmlns="" id="{5D1E228D-CA9E-41E4-87C8-21C841EAD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xmlns="" id="{45F3D31F-26BB-46A1-A3D3-A758FF02AF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Rectangle 19">
            <a:extLst>
              <a:ext uri="{FF2B5EF4-FFF2-40B4-BE49-F238E27FC236}">
                <a16:creationId xmlns:a16="http://schemas.microsoft.com/office/drawing/2014/main" xmlns="" id="{45B15905-1588-4FAB-9558-04F1B21869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xmlns="" id="{C72FA550-997B-4EFC-9E96-6937BDAE2C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xmlns="" id="{A41FDE27-F763-46C3-B111-19C1535BF4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xmlns="" id="{C1ABA707-0BAD-4876-A538-122EDC284984}"/>
              </a:ext>
            </a:extLst>
          </p:cNvPr>
          <p:cNvSpPr>
            <a:spLocks noGrp="1"/>
          </p:cNvSpPr>
          <p:nvPr>
            <p:ph type="title"/>
          </p:nvPr>
        </p:nvSpPr>
        <p:spPr>
          <a:xfrm>
            <a:off x="1154955" y="973667"/>
            <a:ext cx="2942210" cy="4833745"/>
          </a:xfrm>
        </p:spPr>
        <p:txBody>
          <a:bodyPr>
            <a:normAutofit/>
          </a:bodyPr>
          <a:lstStyle/>
          <a:p>
            <a:endParaRPr lang="en-US">
              <a:solidFill>
                <a:srgbClr val="EBEBEB"/>
              </a:solidFill>
            </a:endParaRPr>
          </a:p>
        </p:txBody>
      </p:sp>
      <p:sp>
        <p:nvSpPr>
          <p:cNvPr id="26" name="Rectangle 25">
            <a:extLst>
              <a:ext uri="{FF2B5EF4-FFF2-40B4-BE49-F238E27FC236}">
                <a16:creationId xmlns:a16="http://schemas.microsoft.com/office/drawing/2014/main" xmlns="" id="{F417D79A-45EF-4C57-ABEB-04910F333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51A5A333-019B-4451-8D63-2CD08B559920}"/>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61</a:t>
            </a:fld>
            <a:endParaRPr lang="en-US">
              <a:solidFill>
                <a:srgbClr val="FFFFFF"/>
              </a:solidFill>
            </a:endParaRPr>
          </a:p>
        </p:txBody>
      </p:sp>
      <p:sp>
        <p:nvSpPr>
          <p:cNvPr id="4" name="Date Placeholder 3">
            <a:extLst>
              <a:ext uri="{FF2B5EF4-FFF2-40B4-BE49-F238E27FC236}">
                <a16:creationId xmlns:a16="http://schemas.microsoft.com/office/drawing/2014/main" xmlns="" id="{8BC0EFEF-ADDE-4187-B824-3A2A7A528063}"/>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49420903-234C-4EFB-AA0C-A2A314BD2B41}"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AC8DE7BF-35D0-4183-BF93-A19C3867230C}"/>
              </a:ext>
            </a:extLst>
          </p:cNvPr>
          <p:cNvGraphicFramePr>
            <a:graphicFrameLocks noGrp="1"/>
          </p:cNvGraphicFramePr>
          <p:nvPr>
            <p:ph idx="1"/>
            <p:extLst>
              <p:ext uri="{D42A27DB-BD31-4B8C-83A1-F6EECF244321}">
                <p14:modId xmlns:p14="http://schemas.microsoft.com/office/powerpoint/2010/main" val="166144595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77300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CA844043-2B05-4A69-98C6-CF0F269466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Oval 13">
            <a:extLst>
              <a:ext uri="{FF2B5EF4-FFF2-40B4-BE49-F238E27FC236}">
                <a16:creationId xmlns:a16="http://schemas.microsoft.com/office/drawing/2014/main" xmlns="" id="{6C2AD7F1-D41F-4DC2-8C0D-28429DF703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xmlns="" id="{5D1E228D-CA9E-41E4-87C8-21C841EAD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xmlns="" id="{45F3D31F-26BB-46A1-A3D3-A758FF02AF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Rectangle 19">
            <a:extLst>
              <a:ext uri="{FF2B5EF4-FFF2-40B4-BE49-F238E27FC236}">
                <a16:creationId xmlns:a16="http://schemas.microsoft.com/office/drawing/2014/main" xmlns="" id="{45B15905-1588-4FAB-9558-04F1B21869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xmlns="" id="{C72FA550-997B-4EFC-9E96-6937BDAE2C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xmlns="" id="{A41FDE27-F763-46C3-B111-19C1535BF4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xmlns="" id="{E61E7A9E-A9AB-43B4-86EC-4B61B3855A7E}"/>
              </a:ext>
            </a:extLst>
          </p:cNvPr>
          <p:cNvSpPr>
            <a:spLocks noGrp="1"/>
          </p:cNvSpPr>
          <p:nvPr>
            <p:ph type="title"/>
          </p:nvPr>
        </p:nvSpPr>
        <p:spPr>
          <a:xfrm>
            <a:off x="1154955" y="973667"/>
            <a:ext cx="2942210" cy="4833745"/>
          </a:xfrm>
        </p:spPr>
        <p:txBody>
          <a:bodyPr>
            <a:normAutofit/>
          </a:bodyPr>
          <a:lstStyle/>
          <a:p>
            <a:endParaRPr lang="en-US">
              <a:solidFill>
                <a:srgbClr val="EBEBEB"/>
              </a:solidFill>
            </a:endParaRPr>
          </a:p>
        </p:txBody>
      </p:sp>
      <p:sp>
        <p:nvSpPr>
          <p:cNvPr id="26" name="Rectangle 25">
            <a:extLst>
              <a:ext uri="{FF2B5EF4-FFF2-40B4-BE49-F238E27FC236}">
                <a16:creationId xmlns:a16="http://schemas.microsoft.com/office/drawing/2014/main" xmlns="" id="{F417D79A-45EF-4C57-ABEB-04910F333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71D1765F-BE18-485B-8A2C-C96D32E7FE01}"/>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62</a:t>
            </a:fld>
            <a:endParaRPr lang="en-US">
              <a:solidFill>
                <a:srgbClr val="FFFFFF"/>
              </a:solidFill>
            </a:endParaRPr>
          </a:p>
        </p:txBody>
      </p:sp>
      <p:sp>
        <p:nvSpPr>
          <p:cNvPr id="4" name="Date Placeholder 3">
            <a:extLst>
              <a:ext uri="{FF2B5EF4-FFF2-40B4-BE49-F238E27FC236}">
                <a16:creationId xmlns:a16="http://schemas.microsoft.com/office/drawing/2014/main" xmlns="" id="{0CDB6CFA-5681-4C21-8C43-95EF448E2A8F}"/>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F9ADF0F4-CD1A-4404-826A-E45EED4B5018}" type="datetime2">
              <a:rPr lang="en-US" sz="700" smtClean="0"/>
              <a:pPr>
                <a:lnSpc>
                  <a:spcPct val="90000"/>
                </a:lnSpc>
                <a:spcAft>
                  <a:spcPts val="600"/>
                </a:spcAft>
              </a:pPr>
              <a:t>Monday, June 10, 2019</a:t>
            </a:fld>
            <a:endParaRPr lang="en-US" sz="700"/>
          </a:p>
        </p:txBody>
      </p:sp>
      <p:graphicFrame>
        <p:nvGraphicFramePr>
          <p:cNvPr id="7" name="Content Placeholder 2">
            <a:extLst>
              <a:ext uri="{FF2B5EF4-FFF2-40B4-BE49-F238E27FC236}">
                <a16:creationId xmlns:a16="http://schemas.microsoft.com/office/drawing/2014/main" xmlns="" id="{7FC088E6-6AF8-4C66-87B8-657DE66D3BD3}"/>
              </a:ext>
            </a:extLst>
          </p:cNvPr>
          <p:cNvGraphicFramePr>
            <a:graphicFrameLocks noGrp="1"/>
          </p:cNvGraphicFramePr>
          <p:nvPr>
            <p:ph idx="1"/>
            <p:extLst>
              <p:ext uri="{D42A27DB-BD31-4B8C-83A1-F6EECF244321}">
                <p14:modId xmlns:p14="http://schemas.microsoft.com/office/powerpoint/2010/main" val="388059353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96130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43E001-13FB-4458-A843-4CF1C74678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0D7CABE-2723-436A-8BAC-F834F8FEE5F9}"/>
              </a:ext>
            </a:extLst>
          </p:cNvPr>
          <p:cNvSpPr>
            <a:spLocks noGrp="1"/>
          </p:cNvSpPr>
          <p:nvPr>
            <p:ph idx="1"/>
          </p:nvPr>
        </p:nvSpPr>
        <p:spPr/>
        <p:txBody>
          <a:bodyPr/>
          <a:lstStyle/>
          <a:p>
            <a:pPr algn="r" rtl="1">
              <a:buFont typeface="+mj-lt"/>
              <a:buAutoNum type="arabicPeriod"/>
            </a:pPr>
            <a:r>
              <a:rPr lang="ar-BH" dirty="0"/>
              <a:t>	</a:t>
            </a:r>
            <a:r>
              <a:rPr lang="ar-BH" sz="3200" dirty="0"/>
              <a:t>حين نواجه ثقافة مختلفة لا  نستوعب أهميتها.</a:t>
            </a:r>
          </a:p>
          <a:p>
            <a:pPr algn="r" rtl="1">
              <a:buFont typeface="+mj-lt"/>
              <a:buAutoNum type="arabicPeriod"/>
            </a:pPr>
            <a:r>
              <a:rPr lang="ar-BH" sz="3200" dirty="0"/>
              <a:t>	لكن بعد الفحص و التواصل نضفي عليه دلالة، </a:t>
            </a:r>
          </a:p>
          <a:p>
            <a:pPr algn="r" rtl="1">
              <a:buFont typeface="+mj-lt"/>
              <a:buAutoNum type="arabicPeriod"/>
            </a:pPr>
            <a:r>
              <a:rPr lang="ar-BH" sz="3200" dirty="0"/>
              <a:t>تتطابق مع المعرفة  التي نحصل عليها منه ؟؟!! </a:t>
            </a:r>
          </a:p>
        </p:txBody>
      </p:sp>
      <p:sp>
        <p:nvSpPr>
          <p:cNvPr id="4" name="Date Placeholder 3">
            <a:extLst>
              <a:ext uri="{FF2B5EF4-FFF2-40B4-BE49-F238E27FC236}">
                <a16:creationId xmlns:a16="http://schemas.microsoft.com/office/drawing/2014/main" xmlns="" id="{60ED12E2-C781-45F0-AC4D-BB707E7D2617}"/>
              </a:ext>
            </a:extLst>
          </p:cNvPr>
          <p:cNvSpPr>
            <a:spLocks noGrp="1"/>
          </p:cNvSpPr>
          <p:nvPr>
            <p:ph type="dt" sz="half" idx="10"/>
          </p:nvPr>
        </p:nvSpPr>
        <p:spPr/>
        <p:txBody>
          <a:bodyPr/>
          <a:lstStyle/>
          <a:p>
            <a:fld id="{F9ADF0F4-CD1A-4404-826A-E45EED4B5018}" type="datetime2">
              <a:rPr lang="en-US" smtClean="0"/>
              <a:t>Monday, June 10, 2019</a:t>
            </a:fld>
            <a:endParaRPr lang="en-US" dirty="0"/>
          </a:p>
        </p:txBody>
      </p:sp>
      <p:sp>
        <p:nvSpPr>
          <p:cNvPr id="5" name="Slide Number Placeholder 4">
            <a:extLst>
              <a:ext uri="{FF2B5EF4-FFF2-40B4-BE49-F238E27FC236}">
                <a16:creationId xmlns:a16="http://schemas.microsoft.com/office/drawing/2014/main" xmlns="" id="{1075B0A1-D30F-4E19-B420-052B1133685A}"/>
              </a:ext>
            </a:extLst>
          </p:cNvPr>
          <p:cNvSpPr>
            <a:spLocks noGrp="1"/>
          </p:cNvSpPr>
          <p:nvPr>
            <p:ph type="sldNum" sz="quarter" idx="12"/>
          </p:nvPr>
        </p:nvSpPr>
        <p:spPr/>
        <p:txBody>
          <a:bodyPr/>
          <a:lstStyle/>
          <a:p>
            <a:fld id="{D57F1E4F-1CFF-5643-939E-217C01CDF565}" type="slidenum">
              <a:rPr lang="en-US" smtClean="0"/>
              <a:pPr/>
              <a:t>63</a:t>
            </a:fld>
            <a:endParaRPr lang="en-US" dirty="0"/>
          </a:p>
        </p:txBody>
      </p:sp>
    </p:spTree>
    <p:extLst>
      <p:ext uri="{BB962C8B-B14F-4D97-AF65-F5344CB8AC3E}">
        <p14:creationId xmlns:p14="http://schemas.microsoft.com/office/powerpoint/2010/main" val="935738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0CCF873A-0052-41CB-871E-9AE98CEA1B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3" name="Rectangle 32">
            <a:extLst>
              <a:ext uri="{FF2B5EF4-FFF2-40B4-BE49-F238E27FC236}">
                <a16:creationId xmlns:a16="http://schemas.microsoft.com/office/drawing/2014/main" xmlns="" id="{1DC70443-01C1-4D59-A29D-F791499FE5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flipH="1">
            <a:off x="343043" y="402165"/>
            <a:ext cx="673865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5" name="Oval 34">
            <a:extLst>
              <a:ext uri="{FF2B5EF4-FFF2-40B4-BE49-F238E27FC236}">
                <a16:creationId xmlns:a16="http://schemas.microsoft.com/office/drawing/2014/main" xmlns="" id="{AA3C7076-9644-4F8A-AAD6-E23F668673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9519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Freeform 5">
            <a:extLst>
              <a:ext uri="{FF2B5EF4-FFF2-40B4-BE49-F238E27FC236}">
                <a16:creationId xmlns:a16="http://schemas.microsoft.com/office/drawing/2014/main" xmlns="" id="{CF364E5A-F065-4B51-8FCF-ACA6C3B16D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677511" flipH="1">
            <a:off x="635522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9" name="Freeform 5">
            <a:extLst>
              <a:ext uri="{FF2B5EF4-FFF2-40B4-BE49-F238E27FC236}">
                <a16:creationId xmlns:a16="http://schemas.microsoft.com/office/drawing/2014/main" xmlns="" id="{6AB4F7F1-1A4D-475C-96CF-337F0AFED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400000" flipH="1">
            <a:off x="451206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1" name="Oval 40">
            <a:extLst>
              <a:ext uri="{FF2B5EF4-FFF2-40B4-BE49-F238E27FC236}">
                <a16:creationId xmlns:a16="http://schemas.microsoft.com/office/drawing/2014/main" xmlns="" id="{D536E503-2F12-4571-A2B9-B9EBADF322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81884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Freeform 5">
            <a:extLst>
              <a:ext uri="{FF2B5EF4-FFF2-40B4-BE49-F238E27FC236}">
                <a16:creationId xmlns:a16="http://schemas.microsoft.com/office/drawing/2014/main" xmlns="" id="{7CC5E07F-2558-4E5D-A293-097CD45CBD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flipH="1">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xmlns="" id="{11368D9C-9882-4C5D-918F-262AD54ABC61}"/>
              </a:ext>
            </a:extLst>
          </p:cNvPr>
          <p:cNvSpPr>
            <a:spLocks noGrp="1"/>
          </p:cNvSpPr>
          <p:nvPr>
            <p:ph type="title"/>
          </p:nvPr>
        </p:nvSpPr>
        <p:spPr>
          <a:xfrm>
            <a:off x="8471239" y="973667"/>
            <a:ext cx="2942210" cy="4833745"/>
          </a:xfrm>
        </p:spPr>
        <p:txBody>
          <a:bodyPr>
            <a:normAutofit/>
          </a:bodyPr>
          <a:lstStyle/>
          <a:p>
            <a:endParaRPr lang="en-US">
              <a:solidFill>
                <a:srgbClr val="EBEBEB"/>
              </a:solidFill>
            </a:endParaRPr>
          </a:p>
        </p:txBody>
      </p:sp>
      <p:sp>
        <p:nvSpPr>
          <p:cNvPr id="45" name="Rectangle 44">
            <a:extLst>
              <a:ext uri="{FF2B5EF4-FFF2-40B4-BE49-F238E27FC236}">
                <a16:creationId xmlns:a16="http://schemas.microsoft.com/office/drawing/2014/main" xmlns="" id="{50AF2244-D9BC-4A9D-81E2-FAFC85DCCB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xmlns="" id="{FD3BFEFF-5C23-45D0-B2D6-801DB5429D68}"/>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217C01CDF565}" type="slidenum">
              <a:rPr lang="en-US">
                <a:solidFill>
                  <a:srgbClr val="FFFFFF"/>
                </a:solidFill>
              </a:rPr>
              <a:pPr>
                <a:spcAft>
                  <a:spcPts val="600"/>
                </a:spcAft>
              </a:pPr>
              <a:t>64</a:t>
            </a:fld>
            <a:endParaRPr lang="en-US">
              <a:solidFill>
                <a:srgbClr val="FFFFFF"/>
              </a:solidFill>
            </a:endParaRPr>
          </a:p>
        </p:txBody>
      </p:sp>
      <p:sp>
        <p:nvSpPr>
          <p:cNvPr id="4" name="Date Placeholder 3">
            <a:extLst>
              <a:ext uri="{FF2B5EF4-FFF2-40B4-BE49-F238E27FC236}">
                <a16:creationId xmlns:a16="http://schemas.microsoft.com/office/drawing/2014/main" xmlns="" id="{91F90C90-EB10-4128-93C0-F14621EBF200}"/>
              </a:ext>
            </a:extLst>
          </p:cNvPr>
          <p:cNvSpPr>
            <a:spLocks noGrp="1"/>
          </p:cNvSpPr>
          <p:nvPr>
            <p:ph type="dt" sz="half" idx="10"/>
          </p:nvPr>
        </p:nvSpPr>
        <p:spPr>
          <a:xfrm>
            <a:off x="10650938" y="6394407"/>
            <a:ext cx="990599" cy="304799"/>
          </a:xfrm>
        </p:spPr>
        <p:txBody>
          <a:bodyPr>
            <a:normAutofit/>
          </a:bodyPr>
          <a:lstStyle/>
          <a:p>
            <a:pPr>
              <a:lnSpc>
                <a:spcPct val="90000"/>
              </a:lnSpc>
              <a:spcAft>
                <a:spcPts val="600"/>
              </a:spcAft>
            </a:pPr>
            <a:fld id="{F9ADF0F4-CD1A-4404-826A-E45EED4B5018}" type="datetime2">
              <a:rPr lang="en-US" sz="700" smtClean="0"/>
              <a:pPr>
                <a:lnSpc>
                  <a:spcPct val="90000"/>
                </a:lnSpc>
                <a:spcAft>
                  <a:spcPts val="600"/>
                </a:spcAft>
              </a:pPr>
              <a:t>Monday, June 10, 2019</a:t>
            </a:fld>
            <a:endParaRPr lang="en-US" sz="700"/>
          </a:p>
        </p:txBody>
      </p:sp>
      <p:graphicFrame>
        <p:nvGraphicFramePr>
          <p:cNvPr id="25" name="Content Placeholder 2">
            <a:extLst>
              <a:ext uri="{FF2B5EF4-FFF2-40B4-BE49-F238E27FC236}">
                <a16:creationId xmlns:a16="http://schemas.microsoft.com/office/drawing/2014/main" xmlns="" id="{086EBB5F-1DC9-41B6-82DD-8959E3450426}"/>
              </a:ext>
            </a:extLst>
          </p:cNvPr>
          <p:cNvGraphicFramePr>
            <a:graphicFrameLocks noGrp="1"/>
          </p:cNvGraphicFramePr>
          <p:nvPr>
            <p:ph idx="1"/>
            <p:extLst>
              <p:ext uri="{D42A27DB-BD31-4B8C-83A1-F6EECF244321}">
                <p14:modId xmlns:p14="http://schemas.microsoft.com/office/powerpoint/2010/main" val="1217228146"/>
              </p:ext>
            </p:extLst>
          </p:nvPr>
        </p:nvGraphicFramePr>
        <p:xfrm>
          <a:off x="964907" y="973667"/>
          <a:ext cx="6116795" cy="4928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7712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F68BAD6-AAAC-47F6-AB01-204F9963E509}"/>
              </a:ext>
            </a:extLst>
          </p:cNvPr>
          <p:cNvPicPr>
            <a:picLocks noChangeAspect="1"/>
          </p:cNvPicPr>
          <p:nvPr/>
        </p:nvPicPr>
        <p:blipFill>
          <a:blip r:embed="rId2"/>
          <a:stretch>
            <a:fillRect/>
          </a:stretch>
        </p:blipFill>
        <p:spPr>
          <a:xfrm>
            <a:off x="2735250" y="858741"/>
            <a:ext cx="6273578" cy="5152445"/>
          </a:xfrm>
          <a:prstGeom prst="rect">
            <a:avLst/>
          </a:prstGeom>
        </p:spPr>
      </p:pic>
      <p:sp>
        <p:nvSpPr>
          <p:cNvPr id="6" name="Date Placeholder 5">
            <a:extLst>
              <a:ext uri="{FF2B5EF4-FFF2-40B4-BE49-F238E27FC236}">
                <a16:creationId xmlns:a16="http://schemas.microsoft.com/office/drawing/2014/main" xmlns="" id="{32E0F454-7B6A-4132-85D6-38A0F6269E31}"/>
              </a:ext>
            </a:extLst>
          </p:cNvPr>
          <p:cNvSpPr>
            <a:spLocks noGrp="1"/>
          </p:cNvSpPr>
          <p:nvPr>
            <p:ph type="dt" sz="half" idx="10"/>
          </p:nvPr>
        </p:nvSpPr>
        <p:spPr/>
        <p:txBody>
          <a:bodyPr/>
          <a:lstStyle/>
          <a:p>
            <a:fld id="{70770320-CE9E-4D26-91B0-49175D049612}" type="datetime2">
              <a:rPr lang="en-US" smtClean="0"/>
              <a:t>Monday, June 10, 2019</a:t>
            </a:fld>
            <a:endParaRPr lang="en-US" dirty="0"/>
          </a:p>
        </p:txBody>
      </p:sp>
      <p:sp>
        <p:nvSpPr>
          <p:cNvPr id="7" name="Slide Number Placeholder 6">
            <a:extLst>
              <a:ext uri="{FF2B5EF4-FFF2-40B4-BE49-F238E27FC236}">
                <a16:creationId xmlns:a16="http://schemas.microsoft.com/office/drawing/2014/main" xmlns="" id="{8B41BB3F-CCAB-4861-8794-F970DDB41915}"/>
              </a:ext>
            </a:extLst>
          </p:cNvPr>
          <p:cNvSpPr>
            <a:spLocks noGrp="1"/>
          </p:cNvSpPr>
          <p:nvPr>
            <p:ph type="sldNum" sz="quarter" idx="12"/>
          </p:nvPr>
        </p:nvSpPr>
        <p:spPr/>
        <p:txBody>
          <a:bodyPr/>
          <a:lstStyle/>
          <a:p>
            <a:fld id="{D57F1E4F-1CFF-5643-939E-217C01CDF565}" type="slidenum">
              <a:rPr lang="en-US" smtClean="0"/>
              <a:pPr/>
              <a:t>65</a:t>
            </a:fld>
            <a:endParaRPr lang="en-US" dirty="0"/>
          </a:p>
        </p:txBody>
      </p:sp>
    </p:spTree>
    <p:extLst>
      <p:ext uri="{BB962C8B-B14F-4D97-AF65-F5344CB8AC3E}">
        <p14:creationId xmlns:p14="http://schemas.microsoft.com/office/powerpoint/2010/main" val="3312186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953AA50-1B0D-4419-828D-F46088043E69}"/>
              </a:ext>
            </a:extLst>
          </p:cNvPr>
          <p:cNvSpPr>
            <a:spLocks noGrp="1"/>
          </p:cNvSpPr>
          <p:nvPr>
            <p:ph type="dt" sz="half" idx="10"/>
          </p:nvPr>
        </p:nvSpPr>
        <p:spPr/>
        <p:txBody>
          <a:bodyPr/>
          <a:lstStyle/>
          <a:p>
            <a:fld id="{E49BF8E6-037A-420C-82A5-9B940A011120}" type="datetime2">
              <a:rPr lang="en-US" smtClean="0"/>
              <a:t>Monday, June 10, 2019</a:t>
            </a:fld>
            <a:endParaRPr lang="en-US" dirty="0"/>
          </a:p>
        </p:txBody>
      </p:sp>
      <p:sp>
        <p:nvSpPr>
          <p:cNvPr id="3" name="Slide Number Placeholder 2">
            <a:extLst>
              <a:ext uri="{FF2B5EF4-FFF2-40B4-BE49-F238E27FC236}">
                <a16:creationId xmlns:a16="http://schemas.microsoft.com/office/drawing/2014/main" xmlns="" id="{1E657327-A4AA-49AB-B2F8-74E6A9237D2B}"/>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5" name="Picture 4" descr="A group of people walking in front of a building&#10;&#10;Description automatically generated">
            <a:extLst>
              <a:ext uri="{FF2B5EF4-FFF2-40B4-BE49-F238E27FC236}">
                <a16:creationId xmlns:a16="http://schemas.microsoft.com/office/drawing/2014/main" xmlns="" id="{A870C6D0-6587-4A4F-8FBD-B2E3A394FE69}"/>
              </a:ext>
            </a:extLst>
          </p:cNvPr>
          <p:cNvPicPr>
            <a:picLocks noChangeAspect="1"/>
          </p:cNvPicPr>
          <p:nvPr/>
        </p:nvPicPr>
        <p:blipFill>
          <a:blip r:embed="rId2"/>
          <a:stretch>
            <a:fillRect/>
          </a:stretch>
        </p:blipFill>
        <p:spPr>
          <a:xfrm>
            <a:off x="1507003" y="0"/>
            <a:ext cx="9177993" cy="6858000"/>
          </a:xfrm>
          <a:prstGeom prst="rect">
            <a:avLst/>
          </a:prstGeom>
        </p:spPr>
      </p:pic>
    </p:spTree>
    <p:extLst>
      <p:ext uri="{BB962C8B-B14F-4D97-AF65-F5344CB8AC3E}">
        <p14:creationId xmlns:p14="http://schemas.microsoft.com/office/powerpoint/2010/main" val="3681344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32670FF-C08E-4DAA-8DAE-48D95692EF29}"/>
              </a:ext>
            </a:extLst>
          </p:cNvPr>
          <p:cNvSpPr>
            <a:spLocks noGrp="1"/>
          </p:cNvSpPr>
          <p:nvPr>
            <p:ph type="dt" sz="half" idx="10"/>
          </p:nvPr>
        </p:nvSpPr>
        <p:spPr/>
        <p:txBody>
          <a:bodyPr/>
          <a:lstStyle/>
          <a:p>
            <a:fld id="{E49BF8E6-037A-420C-82A5-9B940A011120}" type="datetime2">
              <a:rPr lang="en-US" smtClean="0"/>
              <a:t>Monday, June 10, 2019</a:t>
            </a:fld>
            <a:endParaRPr lang="en-US" dirty="0"/>
          </a:p>
        </p:txBody>
      </p:sp>
      <p:sp>
        <p:nvSpPr>
          <p:cNvPr id="3" name="Slide Number Placeholder 2">
            <a:extLst>
              <a:ext uri="{FF2B5EF4-FFF2-40B4-BE49-F238E27FC236}">
                <a16:creationId xmlns:a16="http://schemas.microsoft.com/office/drawing/2014/main" xmlns="" id="{2A1C73CC-AE23-4903-8073-EEE7B14DA2C4}"/>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5" name="Picture 4" descr="A picture containing outdoor object&#10;&#10;Description automatically generated">
            <a:extLst>
              <a:ext uri="{FF2B5EF4-FFF2-40B4-BE49-F238E27FC236}">
                <a16:creationId xmlns:a16="http://schemas.microsoft.com/office/drawing/2014/main" xmlns="" id="{177F25E8-636B-463E-9B83-A4731EE75077}"/>
              </a:ext>
            </a:extLst>
          </p:cNvPr>
          <p:cNvPicPr>
            <a:picLocks noChangeAspect="1"/>
          </p:cNvPicPr>
          <p:nvPr/>
        </p:nvPicPr>
        <p:blipFill>
          <a:blip r:embed="rId2"/>
          <a:stretch>
            <a:fillRect/>
          </a:stretch>
        </p:blipFill>
        <p:spPr>
          <a:xfrm>
            <a:off x="1524000" y="276225"/>
            <a:ext cx="9144000" cy="6305550"/>
          </a:xfrm>
          <a:prstGeom prst="rect">
            <a:avLst/>
          </a:prstGeom>
        </p:spPr>
      </p:pic>
    </p:spTree>
    <p:extLst>
      <p:ext uri="{BB962C8B-B14F-4D97-AF65-F5344CB8AC3E}">
        <p14:creationId xmlns:p14="http://schemas.microsoft.com/office/powerpoint/2010/main" val="4872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3C12F0F-5800-457D-B506-D36B4792E88E}"/>
              </a:ext>
            </a:extLst>
          </p:cNvPr>
          <p:cNvPicPr>
            <a:picLocks noChangeAspect="1"/>
          </p:cNvPicPr>
          <p:nvPr/>
        </p:nvPicPr>
        <p:blipFill>
          <a:blip r:embed="rId2"/>
          <a:stretch>
            <a:fillRect/>
          </a:stretch>
        </p:blipFill>
        <p:spPr>
          <a:xfrm>
            <a:off x="1184745" y="803082"/>
            <a:ext cx="8881606" cy="5160396"/>
          </a:xfrm>
          <a:prstGeom prst="rect">
            <a:avLst/>
          </a:prstGeom>
        </p:spPr>
      </p:pic>
      <p:sp>
        <p:nvSpPr>
          <p:cNvPr id="4" name="Date Placeholder 3">
            <a:extLst>
              <a:ext uri="{FF2B5EF4-FFF2-40B4-BE49-F238E27FC236}">
                <a16:creationId xmlns:a16="http://schemas.microsoft.com/office/drawing/2014/main" xmlns="" id="{96F7C3D2-D069-47A4-96F9-3108685C4B3A}"/>
              </a:ext>
            </a:extLst>
          </p:cNvPr>
          <p:cNvSpPr>
            <a:spLocks noGrp="1"/>
          </p:cNvSpPr>
          <p:nvPr>
            <p:ph type="dt" sz="half" idx="10"/>
          </p:nvPr>
        </p:nvSpPr>
        <p:spPr/>
        <p:txBody>
          <a:bodyPr/>
          <a:lstStyle/>
          <a:p>
            <a:fld id="{1CBFABD6-E0FB-40DE-BD53-44B789A00AA4}" type="datetime2">
              <a:rPr lang="en-US" smtClean="0"/>
              <a:t>Monday, June 10, 2019</a:t>
            </a:fld>
            <a:endParaRPr lang="en-US" dirty="0"/>
          </a:p>
        </p:txBody>
      </p:sp>
      <p:sp>
        <p:nvSpPr>
          <p:cNvPr id="5" name="Slide Number Placeholder 4">
            <a:extLst>
              <a:ext uri="{FF2B5EF4-FFF2-40B4-BE49-F238E27FC236}">
                <a16:creationId xmlns:a16="http://schemas.microsoft.com/office/drawing/2014/main" xmlns="" id="{9B572163-7AC8-4D23-B531-AC9ED444C6C3}"/>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3716539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1083</Words>
  <Application>Microsoft Office PowerPoint</Application>
  <PresentationFormat>Custom</PresentationFormat>
  <Paragraphs>253</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Ion Boardroom</vt:lpstr>
      <vt:lpstr>نوستالجيا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الدراسات الثقافية            </vt:lpstr>
      <vt:lpstr> المدرك  و المدرك          </vt:lpstr>
      <vt:lpstr>       Paradigm </vt:lpstr>
      <vt:lpstr> القطيعة المعرفية               </vt:lpstr>
      <vt:lpstr> رؤية العالم                 </vt:lpstr>
      <vt:lpstr>   نحن و الآخرون              </vt:lpstr>
      <vt:lpstr>                عالم التحولات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لاحظ تيم وايلدشوت -أحد المشاركين في الدراسة من جامعة ساوثهامبتون مع سيديكايدس-  </vt:lpstr>
      <vt:lpstr>ويصف وايلدشوت هذا الشعور الذي نمر به بصورة طبيعية عدة مرات في الأسبوع بأنه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المقاربة السيميوطيقية التعامل مع الصورة الإعلانية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نوستالجيا</dc:title>
  <dc:creator>Prof. ISMAIL MSEER</dc:creator>
  <cp:lastModifiedBy>Zainab Abdulwahab Isa Abdulla Darwish</cp:lastModifiedBy>
  <cp:revision>12</cp:revision>
  <dcterms:created xsi:type="dcterms:W3CDTF">2019-06-08T20:21:50Z</dcterms:created>
  <dcterms:modified xsi:type="dcterms:W3CDTF">2019-06-10T11:07:43Z</dcterms:modified>
</cp:coreProperties>
</file>