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49" r:id="rId2"/>
    <p:sldMasterId id="2147483650" r:id="rId3"/>
    <p:sldMasterId id="2147483651" r:id="rId4"/>
    <p:sldMasterId id="2147483652" r:id="rId5"/>
  </p:sldMasterIdLst>
  <p:notesMasterIdLst>
    <p:notesMasterId r:id="rId21"/>
  </p:notesMasterIdLst>
  <p:sldIdLst>
    <p:sldId id="257" r:id="rId6"/>
    <p:sldId id="258" r:id="rId7"/>
    <p:sldId id="259" r:id="rId8"/>
    <p:sldId id="260" r:id="rId9"/>
    <p:sldId id="261" r:id="rId10"/>
    <p:sldId id="262" r:id="rId11"/>
    <p:sldId id="263" r:id="rId12"/>
    <p:sldId id="264" r:id="rId13"/>
    <p:sldId id="265" r:id="rId14"/>
    <p:sldId id="266" r:id="rId15"/>
    <p:sldId id="268" r:id="rId16"/>
    <p:sldId id="269" r:id="rId17"/>
    <p:sldId id="270" r:id="rId18"/>
    <p:sldId id="271" r:id="rId19"/>
    <p:sldId id="272" r:id="rId20"/>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434" autoAdjust="0"/>
  </p:normalViewPr>
  <p:slideViewPr>
    <p:cSldViewPr snapToGrid="0" snapToObjects="1">
      <p:cViewPr varScale="1">
        <p:scale>
          <a:sx n="87" d="100"/>
          <a:sy n="87" d="100"/>
        </p:scale>
        <p:origin x="-840" y="-78"/>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54" d="100"/>
          <a:sy n="54" d="100"/>
        </p:scale>
        <p:origin x="2820"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080FAD-BF44-4C80-89C2-9EFE76926BEC}"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US"/>
        </a:p>
      </dgm:t>
    </dgm:pt>
    <dgm:pt modelId="{29200BCC-DA51-42EC-8388-055B7A3FFBD2}">
      <dgm:prSet phldrT="[Text]" custT="1"/>
      <dgm:spPr/>
      <dgm:t>
        <a:bodyPr/>
        <a:lstStyle/>
        <a:p>
          <a:r>
            <a:rPr lang="en-US" sz="2200" dirty="0">
              <a:latin typeface="Times New Roman" panose="02020603050405020304" pitchFamily="18" charset="0"/>
              <a:cs typeface="Times New Roman" panose="02020603050405020304" pitchFamily="18" charset="0"/>
            </a:rPr>
            <a:t>Unit Root Test</a:t>
          </a:r>
        </a:p>
      </dgm:t>
    </dgm:pt>
    <dgm:pt modelId="{81B3D702-FE62-4D48-8874-ED6752834268}" type="parTrans" cxnId="{515B90CE-26A9-41C4-A303-E7CDB7A92B26}">
      <dgm:prSet/>
      <dgm:spPr/>
      <dgm:t>
        <a:bodyPr/>
        <a:lstStyle/>
        <a:p>
          <a:endParaRPr lang="en-US"/>
        </a:p>
      </dgm:t>
    </dgm:pt>
    <dgm:pt modelId="{671D3599-C691-4705-B429-773945C5DBA7}" type="sibTrans" cxnId="{515B90CE-26A9-41C4-A303-E7CDB7A92B26}">
      <dgm:prSet/>
      <dgm:spPr/>
      <dgm:t>
        <a:bodyPr/>
        <a:lstStyle/>
        <a:p>
          <a:endParaRPr lang="en-US"/>
        </a:p>
      </dgm:t>
    </dgm:pt>
    <dgm:pt modelId="{85117CC2-263E-45DB-A990-E65CFFB425CC}">
      <dgm:prSet phldrT="[Text]" custT="1"/>
      <dgm:spPr/>
      <dgm:t>
        <a:bodyPr/>
        <a:lstStyle/>
        <a:p>
          <a:r>
            <a:rPr lang="en-US" sz="2200" dirty="0">
              <a:latin typeface="Times New Roman" panose="02020603050405020304" pitchFamily="18" charset="0"/>
              <a:cs typeface="Times New Roman" panose="02020603050405020304" pitchFamily="18" charset="0"/>
            </a:rPr>
            <a:t>Co-integration Tests</a:t>
          </a:r>
        </a:p>
      </dgm:t>
    </dgm:pt>
    <dgm:pt modelId="{A655A936-61E1-4282-A243-B303FE6A2A3E}" type="parTrans" cxnId="{F709CF2A-9558-4478-844C-4215BF6FA444}">
      <dgm:prSet/>
      <dgm:spPr/>
      <dgm:t>
        <a:bodyPr/>
        <a:lstStyle/>
        <a:p>
          <a:endParaRPr lang="en-US"/>
        </a:p>
      </dgm:t>
    </dgm:pt>
    <dgm:pt modelId="{3A539E86-2CAF-4311-A3F3-79C12DB3FF5C}" type="sibTrans" cxnId="{F709CF2A-9558-4478-844C-4215BF6FA444}">
      <dgm:prSet/>
      <dgm:spPr/>
      <dgm:t>
        <a:bodyPr/>
        <a:lstStyle/>
        <a:p>
          <a:endParaRPr lang="en-US"/>
        </a:p>
      </dgm:t>
    </dgm:pt>
    <dgm:pt modelId="{CEDCC753-E99F-4A1E-8660-027B4C52DD3A}">
      <dgm:prSet phldrT="[Text]" custT="1"/>
      <dgm:spPr/>
      <dgm:t>
        <a:bodyPr/>
        <a:lstStyle/>
        <a:p>
          <a:r>
            <a:rPr lang="en-US" sz="2200" dirty="0">
              <a:latin typeface="Times New Roman" panose="02020603050405020304" pitchFamily="18" charset="0"/>
              <a:cs typeface="Times New Roman" panose="02020603050405020304" pitchFamily="18" charset="0"/>
            </a:rPr>
            <a:t>ARDL Model</a:t>
          </a:r>
        </a:p>
      </dgm:t>
    </dgm:pt>
    <dgm:pt modelId="{D4EE99FD-F7A6-452B-8F67-372C926E3990}" type="parTrans" cxnId="{C42E1654-9DDF-40D9-BF3A-F6E4BAE9A0FD}">
      <dgm:prSet/>
      <dgm:spPr/>
      <dgm:t>
        <a:bodyPr/>
        <a:lstStyle/>
        <a:p>
          <a:endParaRPr lang="en-US"/>
        </a:p>
      </dgm:t>
    </dgm:pt>
    <dgm:pt modelId="{15AB0164-5F4F-45EE-A9A9-BC89941CB3CE}" type="sibTrans" cxnId="{C42E1654-9DDF-40D9-BF3A-F6E4BAE9A0FD}">
      <dgm:prSet/>
      <dgm:spPr/>
      <dgm:t>
        <a:bodyPr/>
        <a:lstStyle/>
        <a:p>
          <a:endParaRPr lang="en-US"/>
        </a:p>
      </dgm:t>
    </dgm:pt>
    <dgm:pt modelId="{FD110A15-4F68-4863-A308-91C2DC5E0481}">
      <dgm:prSet custT="1"/>
      <dgm:spPr/>
      <dgm:t>
        <a:bodyPr/>
        <a:lstStyle/>
        <a:p>
          <a:r>
            <a:rPr lang="en-US" sz="2000" dirty="0">
              <a:latin typeface="Times New Roman" panose="02020603050405020304" pitchFamily="18" charset="0"/>
              <a:cs typeface="Times New Roman" panose="02020603050405020304" pitchFamily="18" charset="0"/>
            </a:rPr>
            <a:t>To check stationary problems</a:t>
          </a:r>
        </a:p>
      </dgm:t>
    </dgm:pt>
    <dgm:pt modelId="{15631118-7248-47C8-898E-3E0C7121C180}" type="parTrans" cxnId="{ABC6E92C-2DA5-4451-9BC3-152F918AE6E8}">
      <dgm:prSet/>
      <dgm:spPr/>
      <dgm:t>
        <a:bodyPr/>
        <a:lstStyle/>
        <a:p>
          <a:endParaRPr lang="en-US"/>
        </a:p>
      </dgm:t>
    </dgm:pt>
    <dgm:pt modelId="{2D0F9E6C-25A3-4937-92F0-B9512D32D61B}" type="sibTrans" cxnId="{ABC6E92C-2DA5-4451-9BC3-152F918AE6E8}">
      <dgm:prSet/>
      <dgm:spPr/>
      <dgm:t>
        <a:bodyPr/>
        <a:lstStyle/>
        <a:p>
          <a:endParaRPr lang="en-US"/>
        </a:p>
      </dgm:t>
    </dgm:pt>
    <dgm:pt modelId="{0F8D1EDC-31DB-4EDB-9A89-2B59CBE8198D}">
      <dgm:prSet custT="1"/>
      <dgm:spPr/>
      <dgm:t>
        <a:bodyPr/>
        <a:lstStyle/>
        <a:p>
          <a:r>
            <a:rPr lang="en-US" sz="2000" dirty="0">
              <a:latin typeface="Times New Roman" panose="02020603050405020304" pitchFamily="18" charset="0"/>
              <a:cs typeface="Times New Roman" panose="02020603050405020304" pitchFamily="18" charset="0"/>
            </a:rPr>
            <a:t>To examine the long run co-integration relationship among variables</a:t>
          </a:r>
        </a:p>
      </dgm:t>
    </dgm:pt>
    <dgm:pt modelId="{1754E9C8-B26C-400E-9C45-3FEBE41EE8BF}" type="parTrans" cxnId="{36127E48-6498-40F2-B8B4-50B647D6CEF7}">
      <dgm:prSet/>
      <dgm:spPr/>
      <dgm:t>
        <a:bodyPr/>
        <a:lstStyle/>
        <a:p>
          <a:endParaRPr lang="en-US"/>
        </a:p>
      </dgm:t>
    </dgm:pt>
    <dgm:pt modelId="{8FEF649E-7A47-40CA-8A5C-922E4B7E08BB}" type="sibTrans" cxnId="{36127E48-6498-40F2-B8B4-50B647D6CEF7}">
      <dgm:prSet/>
      <dgm:spPr/>
      <dgm:t>
        <a:bodyPr/>
        <a:lstStyle/>
        <a:p>
          <a:endParaRPr lang="en-US"/>
        </a:p>
      </dgm:t>
    </dgm:pt>
    <dgm:pt modelId="{00BE126C-3913-4D3D-BD19-162251AE99F7}">
      <dgm:prSet custT="1"/>
      <dgm:spPr/>
      <dgm:t>
        <a:bodyPr/>
        <a:lstStyle/>
        <a:p>
          <a:r>
            <a:rPr lang="en-US" sz="2000" dirty="0">
              <a:latin typeface="Times New Roman" panose="02020603050405020304" pitchFamily="18" charset="0"/>
              <a:cs typeface="Times New Roman" panose="02020603050405020304" pitchFamily="18" charset="0"/>
            </a:rPr>
            <a:t>To estimate the long run equilibrium level of the REER</a:t>
          </a:r>
        </a:p>
      </dgm:t>
    </dgm:pt>
    <dgm:pt modelId="{96E47445-8585-4534-ABEA-BA2F04A140EF}" type="parTrans" cxnId="{9F45791C-4457-4844-87B0-7635E9C870CF}">
      <dgm:prSet/>
      <dgm:spPr/>
      <dgm:t>
        <a:bodyPr/>
        <a:lstStyle/>
        <a:p>
          <a:endParaRPr lang="en-US"/>
        </a:p>
      </dgm:t>
    </dgm:pt>
    <dgm:pt modelId="{79BEEF98-9B68-4111-BBED-85FC447FF80D}" type="sibTrans" cxnId="{9F45791C-4457-4844-87B0-7635E9C870CF}">
      <dgm:prSet/>
      <dgm:spPr/>
      <dgm:t>
        <a:bodyPr/>
        <a:lstStyle/>
        <a:p>
          <a:endParaRPr lang="en-US"/>
        </a:p>
      </dgm:t>
    </dgm:pt>
    <dgm:pt modelId="{264DDD3F-61E6-45D7-BAE8-7BE71E4C2D2E}" type="pres">
      <dgm:prSet presAssocID="{CB080FAD-BF44-4C80-89C2-9EFE76926BEC}" presName="linear" presStyleCnt="0">
        <dgm:presLayoutVars>
          <dgm:dir/>
          <dgm:animLvl val="lvl"/>
          <dgm:resizeHandles val="exact"/>
        </dgm:presLayoutVars>
      </dgm:prSet>
      <dgm:spPr/>
      <dgm:t>
        <a:bodyPr/>
        <a:lstStyle/>
        <a:p>
          <a:endParaRPr lang="en-US"/>
        </a:p>
      </dgm:t>
    </dgm:pt>
    <dgm:pt modelId="{6D560B42-AB72-4EF0-91D1-74B3BCC8A8BD}" type="pres">
      <dgm:prSet presAssocID="{29200BCC-DA51-42EC-8388-055B7A3FFBD2}" presName="parentLin" presStyleCnt="0"/>
      <dgm:spPr/>
    </dgm:pt>
    <dgm:pt modelId="{78A85A7B-4570-40FA-92DB-CADB782FEAC3}" type="pres">
      <dgm:prSet presAssocID="{29200BCC-DA51-42EC-8388-055B7A3FFBD2}" presName="parentLeftMargin" presStyleLbl="node1" presStyleIdx="0" presStyleCnt="3"/>
      <dgm:spPr/>
      <dgm:t>
        <a:bodyPr/>
        <a:lstStyle/>
        <a:p>
          <a:endParaRPr lang="en-US"/>
        </a:p>
      </dgm:t>
    </dgm:pt>
    <dgm:pt modelId="{673B68B1-E68B-4D1E-9815-AB3AB26B377B}" type="pres">
      <dgm:prSet presAssocID="{29200BCC-DA51-42EC-8388-055B7A3FFBD2}" presName="parentText" presStyleLbl="node1" presStyleIdx="0" presStyleCnt="3">
        <dgm:presLayoutVars>
          <dgm:chMax val="0"/>
          <dgm:bulletEnabled val="1"/>
        </dgm:presLayoutVars>
      </dgm:prSet>
      <dgm:spPr/>
      <dgm:t>
        <a:bodyPr/>
        <a:lstStyle/>
        <a:p>
          <a:endParaRPr lang="en-US"/>
        </a:p>
      </dgm:t>
    </dgm:pt>
    <dgm:pt modelId="{7344AEA5-C456-4481-B685-E25A0C93E73B}" type="pres">
      <dgm:prSet presAssocID="{29200BCC-DA51-42EC-8388-055B7A3FFBD2}" presName="negativeSpace" presStyleCnt="0"/>
      <dgm:spPr/>
    </dgm:pt>
    <dgm:pt modelId="{6DDABE1A-B1F1-4C59-A124-8801291FBF17}" type="pres">
      <dgm:prSet presAssocID="{29200BCC-DA51-42EC-8388-055B7A3FFBD2}" presName="childText" presStyleLbl="conFgAcc1" presStyleIdx="0" presStyleCnt="3">
        <dgm:presLayoutVars>
          <dgm:bulletEnabled val="1"/>
        </dgm:presLayoutVars>
      </dgm:prSet>
      <dgm:spPr/>
      <dgm:t>
        <a:bodyPr/>
        <a:lstStyle/>
        <a:p>
          <a:endParaRPr lang="en-US"/>
        </a:p>
      </dgm:t>
    </dgm:pt>
    <dgm:pt modelId="{2F1A6F40-99B4-4F3E-8CCE-5418FADA09AD}" type="pres">
      <dgm:prSet presAssocID="{671D3599-C691-4705-B429-773945C5DBA7}" presName="spaceBetweenRectangles" presStyleCnt="0"/>
      <dgm:spPr/>
    </dgm:pt>
    <dgm:pt modelId="{2329DEAD-96BB-4D47-9703-8908537ECC93}" type="pres">
      <dgm:prSet presAssocID="{85117CC2-263E-45DB-A990-E65CFFB425CC}" presName="parentLin" presStyleCnt="0"/>
      <dgm:spPr/>
    </dgm:pt>
    <dgm:pt modelId="{86E06C6C-4676-4922-8103-5C414B6539C8}" type="pres">
      <dgm:prSet presAssocID="{85117CC2-263E-45DB-A990-E65CFFB425CC}" presName="parentLeftMargin" presStyleLbl="node1" presStyleIdx="0" presStyleCnt="3"/>
      <dgm:spPr/>
      <dgm:t>
        <a:bodyPr/>
        <a:lstStyle/>
        <a:p>
          <a:endParaRPr lang="en-US"/>
        </a:p>
      </dgm:t>
    </dgm:pt>
    <dgm:pt modelId="{846E3CA5-CB0B-48F5-BD0B-D8E067AF9AA2}" type="pres">
      <dgm:prSet presAssocID="{85117CC2-263E-45DB-A990-E65CFFB425CC}" presName="parentText" presStyleLbl="node1" presStyleIdx="1" presStyleCnt="3">
        <dgm:presLayoutVars>
          <dgm:chMax val="0"/>
          <dgm:bulletEnabled val="1"/>
        </dgm:presLayoutVars>
      </dgm:prSet>
      <dgm:spPr/>
      <dgm:t>
        <a:bodyPr/>
        <a:lstStyle/>
        <a:p>
          <a:endParaRPr lang="en-US"/>
        </a:p>
      </dgm:t>
    </dgm:pt>
    <dgm:pt modelId="{D4EE191F-86B8-4AB1-8055-296876E11D37}" type="pres">
      <dgm:prSet presAssocID="{85117CC2-263E-45DB-A990-E65CFFB425CC}" presName="negativeSpace" presStyleCnt="0"/>
      <dgm:spPr/>
    </dgm:pt>
    <dgm:pt modelId="{8A88F9AD-F413-4B61-B7AE-6087C7F72E67}" type="pres">
      <dgm:prSet presAssocID="{85117CC2-263E-45DB-A990-E65CFFB425CC}" presName="childText" presStyleLbl="conFgAcc1" presStyleIdx="1" presStyleCnt="3">
        <dgm:presLayoutVars>
          <dgm:bulletEnabled val="1"/>
        </dgm:presLayoutVars>
      </dgm:prSet>
      <dgm:spPr/>
      <dgm:t>
        <a:bodyPr/>
        <a:lstStyle/>
        <a:p>
          <a:endParaRPr lang="en-US"/>
        </a:p>
      </dgm:t>
    </dgm:pt>
    <dgm:pt modelId="{FF5A241D-2043-4BC9-A6C8-6708C17894A4}" type="pres">
      <dgm:prSet presAssocID="{3A539E86-2CAF-4311-A3F3-79C12DB3FF5C}" presName="spaceBetweenRectangles" presStyleCnt="0"/>
      <dgm:spPr/>
    </dgm:pt>
    <dgm:pt modelId="{D5F7A8F7-C6FF-4063-9105-DD576DBFFF38}" type="pres">
      <dgm:prSet presAssocID="{CEDCC753-E99F-4A1E-8660-027B4C52DD3A}" presName="parentLin" presStyleCnt="0"/>
      <dgm:spPr/>
    </dgm:pt>
    <dgm:pt modelId="{EB112D97-26A0-4FEE-964E-B724E1088166}" type="pres">
      <dgm:prSet presAssocID="{CEDCC753-E99F-4A1E-8660-027B4C52DD3A}" presName="parentLeftMargin" presStyleLbl="node1" presStyleIdx="1" presStyleCnt="3"/>
      <dgm:spPr/>
      <dgm:t>
        <a:bodyPr/>
        <a:lstStyle/>
        <a:p>
          <a:endParaRPr lang="en-US"/>
        </a:p>
      </dgm:t>
    </dgm:pt>
    <dgm:pt modelId="{D086DD9E-92D6-442C-B707-1D6809018E40}" type="pres">
      <dgm:prSet presAssocID="{CEDCC753-E99F-4A1E-8660-027B4C52DD3A}" presName="parentText" presStyleLbl="node1" presStyleIdx="2" presStyleCnt="3">
        <dgm:presLayoutVars>
          <dgm:chMax val="0"/>
          <dgm:bulletEnabled val="1"/>
        </dgm:presLayoutVars>
      </dgm:prSet>
      <dgm:spPr/>
      <dgm:t>
        <a:bodyPr/>
        <a:lstStyle/>
        <a:p>
          <a:endParaRPr lang="en-US"/>
        </a:p>
      </dgm:t>
    </dgm:pt>
    <dgm:pt modelId="{C10B2D26-D6E0-41EB-9EB1-7F50CC1F3EB8}" type="pres">
      <dgm:prSet presAssocID="{CEDCC753-E99F-4A1E-8660-027B4C52DD3A}" presName="negativeSpace" presStyleCnt="0"/>
      <dgm:spPr/>
    </dgm:pt>
    <dgm:pt modelId="{B29AEA66-7E61-426A-B350-60322CB3E379}" type="pres">
      <dgm:prSet presAssocID="{CEDCC753-E99F-4A1E-8660-027B4C52DD3A}" presName="childText" presStyleLbl="conFgAcc1" presStyleIdx="2" presStyleCnt="3">
        <dgm:presLayoutVars>
          <dgm:bulletEnabled val="1"/>
        </dgm:presLayoutVars>
      </dgm:prSet>
      <dgm:spPr/>
      <dgm:t>
        <a:bodyPr/>
        <a:lstStyle/>
        <a:p>
          <a:endParaRPr lang="en-US"/>
        </a:p>
      </dgm:t>
    </dgm:pt>
  </dgm:ptLst>
  <dgm:cxnLst>
    <dgm:cxn modelId="{63B48175-F2FE-410B-8EE0-9F8C84B441BD}" type="presOf" srcId="{CB080FAD-BF44-4C80-89C2-9EFE76926BEC}" destId="{264DDD3F-61E6-45D7-BAE8-7BE71E4C2D2E}" srcOrd="0" destOrd="0" presId="urn:microsoft.com/office/officeart/2005/8/layout/list1"/>
    <dgm:cxn modelId="{51969304-B306-4345-8778-D7484677B0AE}" type="presOf" srcId="{85117CC2-263E-45DB-A990-E65CFFB425CC}" destId="{86E06C6C-4676-4922-8103-5C414B6539C8}" srcOrd="0" destOrd="0" presId="urn:microsoft.com/office/officeart/2005/8/layout/list1"/>
    <dgm:cxn modelId="{173F4375-DF46-4079-80DD-F2484D144FEE}" type="presOf" srcId="{0F8D1EDC-31DB-4EDB-9A89-2B59CBE8198D}" destId="{8A88F9AD-F413-4B61-B7AE-6087C7F72E67}" srcOrd="0" destOrd="0" presId="urn:microsoft.com/office/officeart/2005/8/layout/list1"/>
    <dgm:cxn modelId="{F709CF2A-9558-4478-844C-4215BF6FA444}" srcId="{CB080FAD-BF44-4C80-89C2-9EFE76926BEC}" destId="{85117CC2-263E-45DB-A990-E65CFFB425CC}" srcOrd="1" destOrd="0" parTransId="{A655A936-61E1-4282-A243-B303FE6A2A3E}" sibTransId="{3A539E86-2CAF-4311-A3F3-79C12DB3FF5C}"/>
    <dgm:cxn modelId="{138A1EEB-0F70-4317-9A22-657BE490D0B4}" type="presOf" srcId="{85117CC2-263E-45DB-A990-E65CFFB425CC}" destId="{846E3CA5-CB0B-48F5-BD0B-D8E067AF9AA2}" srcOrd="1" destOrd="0" presId="urn:microsoft.com/office/officeart/2005/8/layout/list1"/>
    <dgm:cxn modelId="{2EFEF095-2FC9-42C6-A854-BDEF854A9E69}" type="presOf" srcId="{CEDCC753-E99F-4A1E-8660-027B4C52DD3A}" destId="{D086DD9E-92D6-442C-B707-1D6809018E40}" srcOrd="1" destOrd="0" presId="urn:microsoft.com/office/officeart/2005/8/layout/list1"/>
    <dgm:cxn modelId="{36127E48-6498-40F2-B8B4-50B647D6CEF7}" srcId="{85117CC2-263E-45DB-A990-E65CFFB425CC}" destId="{0F8D1EDC-31DB-4EDB-9A89-2B59CBE8198D}" srcOrd="0" destOrd="0" parTransId="{1754E9C8-B26C-400E-9C45-3FEBE41EE8BF}" sibTransId="{8FEF649E-7A47-40CA-8A5C-922E4B7E08BB}"/>
    <dgm:cxn modelId="{E8640920-F22C-486D-AD45-2C905A7FC1F4}" type="presOf" srcId="{29200BCC-DA51-42EC-8388-055B7A3FFBD2}" destId="{78A85A7B-4570-40FA-92DB-CADB782FEAC3}" srcOrd="0" destOrd="0" presId="urn:microsoft.com/office/officeart/2005/8/layout/list1"/>
    <dgm:cxn modelId="{515B90CE-26A9-41C4-A303-E7CDB7A92B26}" srcId="{CB080FAD-BF44-4C80-89C2-9EFE76926BEC}" destId="{29200BCC-DA51-42EC-8388-055B7A3FFBD2}" srcOrd="0" destOrd="0" parTransId="{81B3D702-FE62-4D48-8874-ED6752834268}" sibTransId="{671D3599-C691-4705-B429-773945C5DBA7}"/>
    <dgm:cxn modelId="{842544FE-6487-40DD-A20B-D14CD271F57A}" type="presOf" srcId="{00BE126C-3913-4D3D-BD19-162251AE99F7}" destId="{B29AEA66-7E61-426A-B350-60322CB3E379}" srcOrd="0" destOrd="0" presId="urn:microsoft.com/office/officeart/2005/8/layout/list1"/>
    <dgm:cxn modelId="{C42E1654-9DDF-40D9-BF3A-F6E4BAE9A0FD}" srcId="{CB080FAD-BF44-4C80-89C2-9EFE76926BEC}" destId="{CEDCC753-E99F-4A1E-8660-027B4C52DD3A}" srcOrd="2" destOrd="0" parTransId="{D4EE99FD-F7A6-452B-8F67-372C926E3990}" sibTransId="{15AB0164-5F4F-45EE-A9A9-BC89941CB3CE}"/>
    <dgm:cxn modelId="{ABC6E92C-2DA5-4451-9BC3-152F918AE6E8}" srcId="{29200BCC-DA51-42EC-8388-055B7A3FFBD2}" destId="{FD110A15-4F68-4863-A308-91C2DC5E0481}" srcOrd="0" destOrd="0" parTransId="{15631118-7248-47C8-898E-3E0C7121C180}" sibTransId="{2D0F9E6C-25A3-4937-92F0-B9512D32D61B}"/>
    <dgm:cxn modelId="{9F45791C-4457-4844-87B0-7635E9C870CF}" srcId="{CEDCC753-E99F-4A1E-8660-027B4C52DD3A}" destId="{00BE126C-3913-4D3D-BD19-162251AE99F7}" srcOrd="0" destOrd="0" parTransId="{96E47445-8585-4534-ABEA-BA2F04A140EF}" sibTransId="{79BEEF98-9B68-4111-BBED-85FC447FF80D}"/>
    <dgm:cxn modelId="{518938F9-2FC6-4ED7-AC9F-1AD33AA8B7DE}" type="presOf" srcId="{29200BCC-DA51-42EC-8388-055B7A3FFBD2}" destId="{673B68B1-E68B-4D1E-9815-AB3AB26B377B}" srcOrd="1" destOrd="0" presId="urn:microsoft.com/office/officeart/2005/8/layout/list1"/>
    <dgm:cxn modelId="{CA885622-1706-4359-91B8-421DA49E8F46}" type="presOf" srcId="{FD110A15-4F68-4863-A308-91C2DC5E0481}" destId="{6DDABE1A-B1F1-4C59-A124-8801291FBF17}" srcOrd="0" destOrd="0" presId="urn:microsoft.com/office/officeart/2005/8/layout/list1"/>
    <dgm:cxn modelId="{A61AAD3C-4AE6-4E28-96B6-2E994205C6F0}" type="presOf" srcId="{CEDCC753-E99F-4A1E-8660-027B4C52DD3A}" destId="{EB112D97-26A0-4FEE-964E-B724E1088166}" srcOrd="0" destOrd="0" presId="urn:microsoft.com/office/officeart/2005/8/layout/list1"/>
    <dgm:cxn modelId="{9639C663-224B-442D-9B85-4DE8BBFA46C3}" type="presParOf" srcId="{264DDD3F-61E6-45D7-BAE8-7BE71E4C2D2E}" destId="{6D560B42-AB72-4EF0-91D1-74B3BCC8A8BD}" srcOrd="0" destOrd="0" presId="urn:microsoft.com/office/officeart/2005/8/layout/list1"/>
    <dgm:cxn modelId="{71974295-6CF2-4FF8-8E13-C22FCEBAEFF0}" type="presParOf" srcId="{6D560B42-AB72-4EF0-91D1-74B3BCC8A8BD}" destId="{78A85A7B-4570-40FA-92DB-CADB782FEAC3}" srcOrd="0" destOrd="0" presId="urn:microsoft.com/office/officeart/2005/8/layout/list1"/>
    <dgm:cxn modelId="{AD55F4DE-213E-4443-9067-3587CE0BFEE1}" type="presParOf" srcId="{6D560B42-AB72-4EF0-91D1-74B3BCC8A8BD}" destId="{673B68B1-E68B-4D1E-9815-AB3AB26B377B}" srcOrd="1" destOrd="0" presId="urn:microsoft.com/office/officeart/2005/8/layout/list1"/>
    <dgm:cxn modelId="{0B2EA55F-6FC8-4299-A51C-94DEEDDC68D6}" type="presParOf" srcId="{264DDD3F-61E6-45D7-BAE8-7BE71E4C2D2E}" destId="{7344AEA5-C456-4481-B685-E25A0C93E73B}" srcOrd="1" destOrd="0" presId="urn:microsoft.com/office/officeart/2005/8/layout/list1"/>
    <dgm:cxn modelId="{334CE652-206A-409B-8E9C-D62A695F4715}" type="presParOf" srcId="{264DDD3F-61E6-45D7-BAE8-7BE71E4C2D2E}" destId="{6DDABE1A-B1F1-4C59-A124-8801291FBF17}" srcOrd="2" destOrd="0" presId="urn:microsoft.com/office/officeart/2005/8/layout/list1"/>
    <dgm:cxn modelId="{B6A56711-D7A8-48CC-BE68-AF93B0F3210F}" type="presParOf" srcId="{264DDD3F-61E6-45D7-BAE8-7BE71E4C2D2E}" destId="{2F1A6F40-99B4-4F3E-8CCE-5418FADA09AD}" srcOrd="3" destOrd="0" presId="urn:microsoft.com/office/officeart/2005/8/layout/list1"/>
    <dgm:cxn modelId="{C54FD3E9-68E3-4D82-A104-BF77236DB443}" type="presParOf" srcId="{264DDD3F-61E6-45D7-BAE8-7BE71E4C2D2E}" destId="{2329DEAD-96BB-4D47-9703-8908537ECC93}" srcOrd="4" destOrd="0" presId="urn:microsoft.com/office/officeart/2005/8/layout/list1"/>
    <dgm:cxn modelId="{C6223CE2-E15C-49F9-A05E-4753BE52F607}" type="presParOf" srcId="{2329DEAD-96BB-4D47-9703-8908537ECC93}" destId="{86E06C6C-4676-4922-8103-5C414B6539C8}" srcOrd="0" destOrd="0" presId="urn:microsoft.com/office/officeart/2005/8/layout/list1"/>
    <dgm:cxn modelId="{973B0007-8DE3-494A-9B0D-A89479628179}" type="presParOf" srcId="{2329DEAD-96BB-4D47-9703-8908537ECC93}" destId="{846E3CA5-CB0B-48F5-BD0B-D8E067AF9AA2}" srcOrd="1" destOrd="0" presId="urn:microsoft.com/office/officeart/2005/8/layout/list1"/>
    <dgm:cxn modelId="{F17533CF-D5B8-44F9-B0E1-81B598B76F0B}" type="presParOf" srcId="{264DDD3F-61E6-45D7-BAE8-7BE71E4C2D2E}" destId="{D4EE191F-86B8-4AB1-8055-296876E11D37}" srcOrd="5" destOrd="0" presId="urn:microsoft.com/office/officeart/2005/8/layout/list1"/>
    <dgm:cxn modelId="{568AE951-697A-4118-AD25-77F3A87EDCE4}" type="presParOf" srcId="{264DDD3F-61E6-45D7-BAE8-7BE71E4C2D2E}" destId="{8A88F9AD-F413-4B61-B7AE-6087C7F72E67}" srcOrd="6" destOrd="0" presId="urn:microsoft.com/office/officeart/2005/8/layout/list1"/>
    <dgm:cxn modelId="{77BCC8ED-5A07-4479-83D3-BC3392BA0F87}" type="presParOf" srcId="{264DDD3F-61E6-45D7-BAE8-7BE71E4C2D2E}" destId="{FF5A241D-2043-4BC9-A6C8-6708C17894A4}" srcOrd="7" destOrd="0" presId="urn:microsoft.com/office/officeart/2005/8/layout/list1"/>
    <dgm:cxn modelId="{887A3EDE-4EBD-4909-B216-662A46F7EE2A}" type="presParOf" srcId="{264DDD3F-61E6-45D7-BAE8-7BE71E4C2D2E}" destId="{D5F7A8F7-C6FF-4063-9105-DD576DBFFF38}" srcOrd="8" destOrd="0" presId="urn:microsoft.com/office/officeart/2005/8/layout/list1"/>
    <dgm:cxn modelId="{2AB00784-E42A-476F-A933-155DC6C44BD8}" type="presParOf" srcId="{D5F7A8F7-C6FF-4063-9105-DD576DBFFF38}" destId="{EB112D97-26A0-4FEE-964E-B724E1088166}" srcOrd="0" destOrd="0" presId="urn:microsoft.com/office/officeart/2005/8/layout/list1"/>
    <dgm:cxn modelId="{B5A071B4-3595-45B9-B93A-3AC7B41F719D}" type="presParOf" srcId="{D5F7A8F7-C6FF-4063-9105-DD576DBFFF38}" destId="{D086DD9E-92D6-442C-B707-1D6809018E40}" srcOrd="1" destOrd="0" presId="urn:microsoft.com/office/officeart/2005/8/layout/list1"/>
    <dgm:cxn modelId="{BB9B03B7-CE1F-4F7A-A739-BF9ABF8E159C}" type="presParOf" srcId="{264DDD3F-61E6-45D7-BAE8-7BE71E4C2D2E}" destId="{C10B2D26-D6E0-41EB-9EB1-7F50CC1F3EB8}" srcOrd="9" destOrd="0" presId="urn:microsoft.com/office/officeart/2005/8/layout/list1"/>
    <dgm:cxn modelId="{5E77ACDD-C4EC-4DC2-92B2-D2F6A5BD03FC}" type="presParOf" srcId="{264DDD3F-61E6-45D7-BAE8-7BE71E4C2D2E}" destId="{B29AEA66-7E61-426A-B350-60322CB3E379}"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DABE1A-B1F1-4C59-A124-8801291FBF17}">
      <dsp:nvSpPr>
        <dsp:cNvPr id="0" name=""/>
        <dsp:cNvSpPr/>
      </dsp:nvSpPr>
      <dsp:spPr>
        <a:xfrm>
          <a:off x="0" y="310878"/>
          <a:ext cx="8543925" cy="843412"/>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63104" tIns="437388" rIns="663104" bIns="142240" numCol="1" spcCol="1270" anchor="t" anchorCtr="0">
          <a:noAutofit/>
        </a:bodyPr>
        <a:lstStyle/>
        <a:p>
          <a:pPr marL="228600" lvl="1" indent="-228600" algn="l" defTabSz="889000">
            <a:lnSpc>
              <a:spcPct val="90000"/>
            </a:lnSpc>
            <a:spcBef>
              <a:spcPct val="0"/>
            </a:spcBef>
            <a:spcAft>
              <a:spcPct val="15000"/>
            </a:spcAft>
            <a:buChar char="••"/>
          </a:pPr>
          <a:r>
            <a:rPr lang="en-US" sz="2000" kern="1200" dirty="0">
              <a:latin typeface="Times New Roman" panose="02020603050405020304" pitchFamily="18" charset="0"/>
              <a:cs typeface="Times New Roman" panose="02020603050405020304" pitchFamily="18" charset="0"/>
            </a:rPr>
            <a:t>To check stationary problems</a:t>
          </a:r>
        </a:p>
      </dsp:txBody>
      <dsp:txXfrm>
        <a:off x="0" y="310878"/>
        <a:ext cx="8543925" cy="843412"/>
      </dsp:txXfrm>
    </dsp:sp>
    <dsp:sp modelId="{673B68B1-E68B-4D1E-9815-AB3AB26B377B}">
      <dsp:nvSpPr>
        <dsp:cNvPr id="0" name=""/>
        <dsp:cNvSpPr/>
      </dsp:nvSpPr>
      <dsp:spPr>
        <a:xfrm>
          <a:off x="427196" y="918"/>
          <a:ext cx="5980747" cy="61992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6058" tIns="0" rIns="226058" bIns="0" numCol="1" spcCol="1270" anchor="ctr" anchorCtr="0">
          <a:noAutofit/>
        </a:bodyPr>
        <a:lstStyle/>
        <a:p>
          <a:pPr lvl="0" algn="l" defTabSz="977900">
            <a:lnSpc>
              <a:spcPct val="90000"/>
            </a:lnSpc>
            <a:spcBef>
              <a:spcPct val="0"/>
            </a:spcBef>
            <a:spcAft>
              <a:spcPct val="35000"/>
            </a:spcAft>
          </a:pPr>
          <a:r>
            <a:rPr lang="en-US" sz="2200" kern="1200" dirty="0">
              <a:latin typeface="Times New Roman" panose="02020603050405020304" pitchFamily="18" charset="0"/>
              <a:cs typeface="Times New Roman" panose="02020603050405020304" pitchFamily="18" charset="0"/>
            </a:rPr>
            <a:t>Unit Root Test</a:t>
          </a:r>
        </a:p>
      </dsp:txBody>
      <dsp:txXfrm>
        <a:off x="457458" y="31180"/>
        <a:ext cx="5920223" cy="559396"/>
      </dsp:txXfrm>
    </dsp:sp>
    <dsp:sp modelId="{8A88F9AD-F413-4B61-B7AE-6087C7F72E67}">
      <dsp:nvSpPr>
        <dsp:cNvPr id="0" name=""/>
        <dsp:cNvSpPr/>
      </dsp:nvSpPr>
      <dsp:spPr>
        <a:xfrm>
          <a:off x="0" y="1577651"/>
          <a:ext cx="8543925" cy="843412"/>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63104" tIns="437388" rIns="663104" bIns="142240" numCol="1" spcCol="1270" anchor="t" anchorCtr="0">
          <a:noAutofit/>
        </a:bodyPr>
        <a:lstStyle/>
        <a:p>
          <a:pPr marL="228600" lvl="1" indent="-228600" algn="l" defTabSz="889000">
            <a:lnSpc>
              <a:spcPct val="90000"/>
            </a:lnSpc>
            <a:spcBef>
              <a:spcPct val="0"/>
            </a:spcBef>
            <a:spcAft>
              <a:spcPct val="15000"/>
            </a:spcAft>
            <a:buChar char="••"/>
          </a:pPr>
          <a:r>
            <a:rPr lang="en-US" sz="2000" kern="1200" dirty="0">
              <a:latin typeface="Times New Roman" panose="02020603050405020304" pitchFamily="18" charset="0"/>
              <a:cs typeface="Times New Roman" panose="02020603050405020304" pitchFamily="18" charset="0"/>
            </a:rPr>
            <a:t>To examine the long run co-integration relationship among variables</a:t>
          </a:r>
        </a:p>
      </dsp:txBody>
      <dsp:txXfrm>
        <a:off x="0" y="1577651"/>
        <a:ext cx="8543925" cy="843412"/>
      </dsp:txXfrm>
    </dsp:sp>
    <dsp:sp modelId="{846E3CA5-CB0B-48F5-BD0B-D8E067AF9AA2}">
      <dsp:nvSpPr>
        <dsp:cNvPr id="0" name=""/>
        <dsp:cNvSpPr/>
      </dsp:nvSpPr>
      <dsp:spPr>
        <a:xfrm>
          <a:off x="427196" y="1267691"/>
          <a:ext cx="5980747" cy="61992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6058" tIns="0" rIns="226058" bIns="0" numCol="1" spcCol="1270" anchor="ctr" anchorCtr="0">
          <a:noAutofit/>
        </a:bodyPr>
        <a:lstStyle/>
        <a:p>
          <a:pPr lvl="0" algn="l" defTabSz="977900">
            <a:lnSpc>
              <a:spcPct val="90000"/>
            </a:lnSpc>
            <a:spcBef>
              <a:spcPct val="0"/>
            </a:spcBef>
            <a:spcAft>
              <a:spcPct val="35000"/>
            </a:spcAft>
          </a:pPr>
          <a:r>
            <a:rPr lang="en-US" sz="2200" kern="1200" dirty="0">
              <a:latin typeface="Times New Roman" panose="02020603050405020304" pitchFamily="18" charset="0"/>
              <a:cs typeface="Times New Roman" panose="02020603050405020304" pitchFamily="18" charset="0"/>
            </a:rPr>
            <a:t>Co-integration Tests</a:t>
          </a:r>
        </a:p>
      </dsp:txBody>
      <dsp:txXfrm>
        <a:off x="457458" y="1297953"/>
        <a:ext cx="5920223" cy="559396"/>
      </dsp:txXfrm>
    </dsp:sp>
    <dsp:sp modelId="{B29AEA66-7E61-426A-B350-60322CB3E379}">
      <dsp:nvSpPr>
        <dsp:cNvPr id="0" name=""/>
        <dsp:cNvSpPr/>
      </dsp:nvSpPr>
      <dsp:spPr>
        <a:xfrm>
          <a:off x="0" y="2844423"/>
          <a:ext cx="8543925" cy="843412"/>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63104" tIns="437388" rIns="663104" bIns="142240" numCol="1" spcCol="1270" anchor="t" anchorCtr="0">
          <a:noAutofit/>
        </a:bodyPr>
        <a:lstStyle/>
        <a:p>
          <a:pPr marL="228600" lvl="1" indent="-228600" algn="l" defTabSz="889000">
            <a:lnSpc>
              <a:spcPct val="90000"/>
            </a:lnSpc>
            <a:spcBef>
              <a:spcPct val="0"/>
            </a:spcBef>
            <a:spcAft>
              <a:spcPct val="15000"/>
            </a:spcAft>
            <a:buChar char="••"/>
          </a:pPr>
          <a:r>
            <a:rPr lang="en-US" sz="2000" kern="1200" dirty="0">
              <a:latin typeface="Times New Roman" panose="02020603050405020304" pitchFamily="18" charset="0"/>
              <a:cs typeface="Times New Roman" panose="02020603050405020304" pitchFamily="18" charset="0"/>
            </a:rPr>
            <a:t>To estimate the long run equilibrium level of the REER</a:t>
          </a:r>
        </a:p>
      </dsp:txBody>
      <dsp:txXfrm>
        <a:off x="0" y="2844423"/>
        <a:ext cx="8543925" cy="843412"/>
      </dsp:txXfrm>
    </dsp:sp>
    <dsp:sp modelId="{D086DD9E-92D6-442C-B707-1D6809018E40}">
      <dsp:nvSpPr>
        <dsp:cNvPr id="0" name=""/>
        <dsp:cNvSpPr/>
      </dsp:nvSpPr>
      <dsp:spPr>
        <a:xfrm>
          <a:off x="427196" y="2534463"/>
          <a:ext cx="5980747" cy="61992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6058" tIns="0" rIns="226058" bIns="0" numCol="1" spcCol="1270" anchor="ctr" anchorCtr="0">
          <a:noAutofit/>
        </a:bodyPr>
        <a:lstStyle/>
        <a:p>
          <a:pPr lvl="0" algn="l" defTabSz="977900">
            <a:lnSpc>
              <a:spcPct val="90000"/>
            </a:lnSpc>
            <a:spcBef>
              <a:spcPct val="0"/>
            </a:spcBef>
            <a:spcAft>
              <a:spcPct val="35000"/>
            </a:spcAft>
          </a:pPr>
          <a:r>
            <a:rPr lang="en-US" sz="2200" kern="1200" dirty="0">
              <a:latin typeface="Times New Roman" panose="02020603050405020304" pitchFamily="18" charset="0"/>
              <a:cs typeface="Times New Roman" panose="02020603050405020304" pitchFamily="18" charset="0"/>
            </a:rPr>
            <a:t>ARDL Model</a:t>
          </a:r>
        </a:p>
      </dsp:txBody>
      <dsp:txXfrm>
        <a:off x="457458" y="2564725"/>
        <a:ext cx="5920223" cy="55939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930"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1048931"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B21B37-14B0-49A8-8124-DADBF5BE31F9}" type="datetimeFigureOut">
              <a:rPr lang="en-US" smtClean="0"/>
              <a:t>6/24/2019</a:t>
            </a:fld>
            <a:endParaRPr lang="en-US"/>
          </a:p>
        </p:txBody>
      </p:sp>
      <p:sp>
        <p:nvSpPr>
          <p:cNvPr id="1048932" name="Slide Image Placeholder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endParaRPr lang="en-US"/>
          </a:p>
        </p:txBody>
      </p:sp>
      <p:sp>
        <p:nvSpPr>
          <p:cNvPr id="1048933"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934"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1048935"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E717C5-058D-4D7E-908C-A4DC600F851F}" type="slidenum">
              <a:rPr lang="en-US" smtClean="0"/>
              <a:t>‹#›</a:t>
            </a:fld>
            <a:endParaRPr lang="en-US"/>
          </a:p>
        </p:txBody>
      </p:sp>
    </p:spTree>
    <p:extLst>
      <p:ext uri="{BB962C8B-B14F-4D97-AF65-F5344CB8AC3E}">
        <p14:creationId xmlns:p14="http://schemas.microsoft.com/office/powerpoint/2010/main" val="28515157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Slide Image Placeholder 1"/>
          <p:cNvSpPr>
            <a:spLocks noGrp="1" noRot="1" noChangeAspect="1"/>
          </p:cNvSpPr>
          <p:nvPr>
            <p:ph type="sldImg"/>
          </p:nvPr>
        </p:nvSpPr>
        <p:spPr/>
      </p:sp>
      <p:sp>
        <p:nvSpPr>
          <p:cNvPr id="1048589" name="Notes Placeholder 2"/>
          <p:cNvSpPr>
            <a:spLocks noGrp="1"/>
          </p:cNvSpPr>
          <p:nvPr>
            <p:ph type="body" idx="1"/>
          </p:nvPr>
        </p:nvSpPr>
        <p:spPr/>
        <p:txBody>
          <a:bodyPr/>
          <a:lstStyle/>
          <a:p>
            <a:endParaRPr lang="en-US"/>
          </a:p>
        </p:txBody>
      </p:sp>
      <p:sp>
        <p:nvSpPr>
          <p:cNvPr id="1048590" name="Slide Number Placeholder 3"/>
          <p:cNvSpPr>
            <a:spLocks noGrp="1"/>
          </p:cNvSpPr>
          <p:nvPr>
            <p:ph type="sldNum" sz="quarter" idx="10"/>
          </p:nvPr>
        </p:nvSpPr>
        <p:spPr/>
        <p:txBody>
          <a:bodyPr/>
          <a:lstStyle/>
          <a:p>
            <a:fld id="{F5E717C5-058D-4D7E-908C-A4DC600F851F}" type="slidenum">
              <a:rPr lang="en-US" smtClean="0"/>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1" name="Title 1"/>
          <p:cNvSpPr>
            <a:spLocks noGrp="1"/>
          </p:cNvSpPr>
          <p:nvPr>
            <p:ph type="ctrTitle"/>
          </p:nvPr>
        </p:nvSpPr>
        <p:spPr>
          <a:xfrm>
            <a:off x="742950" y="2130426"/>
            <a:ext cx="8420100" cy="1470025"/>
          </a:xfrm>
        </p:spPr>
        <p:txBody>
          <a:bodyPr/>
          <a:lstStyle/>
          <a:p>
            <a:r>
              <a:rPr lang="en-US"/>
              <a:t>Click to edit Master title style</a:t>
            </a:r>
          </a:p>
        </p:txBody>
      </p:sp>
      <p:sp>
        <p:nvSpPr>
          <p:cNvPr id="1048582"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1048583" name="Date Placeholder 3"/>
          <p:cNvSpPr>
            <a:spLocks noGrp="1"/>
          </p:cNvSpPr>
          <p:nvPr>
            <p:ph type="dt" sz="half" idx="10"/>
          </p:nvPr>
        </p:nvSpPr>
        <p:spPr/>
        <p:txBody>
          <a:bodyPr/>
          <a:lstStyle/>
          <a:p>
            <a:fld id="{4993390E-5FD5-AF4F-9C4E-8B6A2F02118D}" type="datetimeFigureOut">
              <a:rPr lang="en-US" smtClean="0"/>
              <a:t>6/24/2019</a:t>
            </a:fld>
            <a:endParaRPr lang="en-US"/>
          </a:p>
        </p:txBody>
      </p:sp>
      <p:sp>
        <p:nvSpPr>
          <p:cNvPr id="1048584" name="Footer Placeholder 4"/>
          <p:cNvSpPr>
            <a:spLocks noGrp="1"/>
          </p:cNvSpPr>
          <p:nvPr>
            <p:ph type="ftr" sz="quarter" idx="11"/>
          </p:nvPr>
        </p:nvSpPr>
        <p:spPr/>
        <p:txBody>
          <a:bodyPr/>
          <a:lstStyle/>
          <a:p>
            <a:endParaRPr lang="en-US"/>
          </a:p>
        </p:txBody>
      </p:sp>
      <p:sp>
        <p:nvSpPr>
          <p:cNvPr id="1048585" name="Slide Number Placeholder 5"/>
          <p:cNvSpPr>
            <a:spLocks noGrp="1"/>
          </p:cNvSpPr>
          <p:nvPr>
            <p:ph type="sldNum" sz="quarter" idx="12"/>
          </p:nvPr>
        </p:nvSpPr>
        <p:spPr/>
        <p:txBody>
          <a:bodyPr/>
          <a:lstStyle/>
          <a:p>
            <a:fld id="{5C33868A-AFE5-BD4A-9107-44E1BCE83CE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787" name="Title 1"/>
          <p:cNvSpPr>
            <a:spLocks noGrp="1"/>
          </p:cNvSpPr>
          <p:nvPr>
            <p:ph type="title"/>
          </p:nvPr>
        </p:nvSpPr>
        <p:spPr/>
        <p:txBody>
          <a:bodyPr/>
          <a:lstStyle/>
          <a:p>
            <a:r>
              <a:rPr lang="en-US"/>
              <a:t>Click to edit Master title style</a:t>
            </a:r>
          </a:p>
        </p:txBody>
      </p:sp>
      <p:sp>
        <p:nvSpPr>
          <p:cNvPr id="1048788"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89" name="Date Placeholder 3"/>
          <p:cNvSpPr>
            <a:spLocks noGrp="1"/>
          </p:cNvSpPr>
          <p:nvPr>
            <p:ph type="dt" sz="half" idx="10"/>
          </p:nvPr>
        </p:nvSpPr>
        <p:spPr/>
        <p:txBody>
          <a:bodyPr/>
          <a:lstStyle/>
          <a:p>
            <a:fld id="{4993390E-5FD5-AF4F-9C4E-8B6A2F02118D}" type="datetimeFigureOut">
              <a:rPr lang="en-US" smtClean="0"/>
              <a:t>6/24/2019</a:t>
            </a:fld>
            <a:endParaRPr lang="en-US"/>
          </a:p>
        </p:txBody>
      </p:sp>
      <p:sp>
        <p:nvSpPr>
          <p:cNvPr id="1048790" name="Footer Placeholder 4"/>
          <p:cNvSpPr>
            <a:spLocks noGrp="1"/>
          </p:cNvSpPr>
          <p:nvPr>
            <p:ph type="ftr" sz="quarter" idx="11"/>
          </p:nvPr>
        </p:nvSpPr>
        <p:spPr/>
        <p:txBody>
          <a:bodyPr/>
          <a:lstStyle/>
          <a:p>
            <a:endParaRPr lang="en-US"/>
          </a:p>
        </p:txBody>
      </p:sp>
      <p:sp>
        <p:nvSpPr>
          <p:cNvPr id="1048791" name="Slide Number Placeholder 5"/>
          <p:cNvSpPr>
            <a:spLocks noGrp="1"/>
          </p:cNvSpPr>
          <p:nvPr>
            <p:ph type="sldNum" sz="quarter" idx="12"/>
          </p:nvPr>
        </p:nvSpPr>
        <p:spPr/>
        <p:txBody>
          <a:bodyPr/>
          <a:lstStyle/>
          <a:p>
            <a:fld id="{5C33868A-AFE5-BD4A-9107-44E1BCE83CE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756" name="Vertical Title 1"/>
          <p:cNvSpPr>
            <a:spLocks noGrp="1"/>
          </p:cNvSpPr>
          <p:nvPr>
            <p:ph type="title" orient="vert"/>
          </p:nvPr>
        </p:nvSpPr>
        <p:spPr>
          <a:xfrm>
            <a:off x="7181850" y="274639"/>
            <a:ext cx="2228850" cy="5851525"/>
          </a:xfrm>
        </p:spPr>
        <p:txBody>
          <a:bodyPr vert="eaVert"/>
          <a:lstStyle/>
          <a:p>
            <a:r>
              <a:rPr lang="en-US"/>
              <a:t>Click to edit Master title style</a:t>
            </a:r>
          </a:p>
        </p:txBody>
      </p:sp>
      <p:sp>
        <p:nvSpPr>
          <p:cNvPr id="1048757" name="Vertical Text Placeholder 2"/>
          <p:cNvSpPr>
            <a:spLocks noGrp="1"/>
          </p:cNvSpPr>
          <p:nvPr>
            <p:ph type="body" orient="vert" idx="1"/>
          </p:nvPr>
        </p:nvSpPr>
        <p:spPr>
          <a:xfrm>
            <a:off x="495300" y="274639"/>
            <a:ext cx="65214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58" name="Date Placeholder 3"/>
          <p:cNvSpPr>
            <a:spLocks noGrp="1"/>
          </p:cNvSpPr>
          <p:nvPr>
            <p:ph type="dt" sz="half" idx="10"/>
          </p:nvPr>
        </p:nvSpPr>
        <p:spPr/>
        <p:txBody>
          <a:bodyPr/>
          <a:lstStyle/>
          <a:p>
            <a:fld id="{4993390E-5FD5-AF4F-9C4E-8B6A2F02118D}" type="datetimeFigureOut">
              <a:rPr lang="en-US" smtClean="0"/>
              <a:t>6/24/2019</a:t>
            </a:fld>
            <a:endParaRPr lang="en-US"/>
          </a:p>
        </p:txBody>
      </p:sp>
      <p:sp>
        <p:nvSpPr>
          <p:cNvPr id="1048759" name="Footer Placeholder 4"/>
          <p:cNvSpPr>
            <a:spLocks noGrp="1"/>
          </p:cNvSpPr>
          <p:nvPr>
            <p:ph type="ftr" sz="quarter" idx="11"/>
          </p:nvPr>
        </p:nvSpPr>
        <p:spPr/>
        <p:txBody>
          <a:bodyPr/>
          <a:lstStyle/>
          <a:p>
            <a:endParaRPr lang="en-US"/>
          </a:p>
        </p:txBody>
      </p:sp>
      <p:sp>
        <p:nvSpPr>
          <p:cNvPr id="1048760" name="Slide Number Placeholder 5"/>
          <p:cNvSpPr>
            <a:spLocks noGrp="1"/>
          </p:cNvSpPr>
          <p:nvPr>
            <p:ph type="sldNum" sz="quarter" idx="12"/>
          </p:nvPr>
        </p:nvSpPr>
        <p:spPr/>
        <p:txBody>
          <a:bodyPr/>
          <a:lstStyle/>
          <a:p>
            <a:fld id="{5C33868A-AFE5-BD4A-9107-44E1BCE83CE9}"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1048783" name="Title 1"/>
          <p:cNvSpPr>
            <a:spLocks noGrp="1"/>
          </p:cNvSpPr>
          <p:nvPr>
            <p:ph type="title"/>
          </p:nvPr>
        </p:nvSpPr>
        <p:spPr/>
        <p:txBody>
          <a:bodyPr/>
          <a:lstStyle/>
          <a:p>
            <a:r>
              <a:rPr lang="en-US"/>
              <a:t>Click to edit Master title style</a:t>
            </a:r>
          </a:p>
        </p:txBody>
      </p:sp>
      <p:sp>
        <p:nvSpPr>
          <p:cNvPr id="1048784" name="Date Placeholder 2"/>
          <p:cNvSpPr>
            <a:spLocks noGrp="1"/>
          </p:cNvSpPr>
          <p:nvPr>
            <p:ph type="dt" sz="half" idx="10"/>
          </p:nvPr>
        </p:nvSpPr>
        <p:spPr/>
        <p:txBody>
          <a:bodyPr/>
          <a:lstStyle/>
          <a:p>
            <a:fld id="{4993390E-5FD5-AF4F-9C4E-8B6A2F02118D}" type="datetimeFigureOut">
              <a:rPr lang="en-US" smtClean="0"/>
              <a:t>6/24/2019</a:t>
            </a:fld>
            <a:endParaRPr lang="en-US"/>
          </a:p>
        </p:txBody>
      </p:sp>
      <p:sp>
        <p:nvSpPr>
          <p:cNvPr id="1048785" name="Footer Placeholder 3"/>
          <p:cNvSpPr>
            <a:spLocks noGrp="1"/>
          </p:cNvSpPr>
          <p:nvPr>
            <p:ph type="ftr" sz="quarter" idx="11"/>
          </p:nvPr>
        </p:nvSpPr>
        <p:spPr/>
        <p:txBody>
          <a:bodyPr/>
          <a:lstStyle/>
          <a:p>
            <a:endParaRPr lang="en-US"/>
          </a:p>
        </p:txBody>
      </p:sp>
      <p:sp>
        <p:nvSpPr>
          <p:cNvPr id="1048786" name="Slide Number Placeholder 4"/>
          <p:cNvSpPr>
            <a:spLocks noGrp="1"/>
          </p:cNvSpPr>
          <p:nvPr>
            <p:ph type="sldNum" sz="quarter" idx="12"/>
          </p:nvPr>
        </p:nvSpPr>
        <p:spPr/>
        <p:txBody>
          <a:bodyPr/>
          <a:lstStyle/>
          <a:p>
            <a:fld id="{5C33868A-AFE5-BD4A-9107-44E1BCE83CE9}"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1048752" name="Title 1"/>
          <p:cNvSpPr>
            <a:spLocks noGrp="1"/>
          </p:cNvSpPr>
          <p:nvPr>
            <p:ph type="title"/>
          </p:nvPr>
        </p:nvSpPr>
        <p:spPr/>
        <p:txBody>
          <a:bodyPr/>
          <a:lstStyle/>
          <a:p>
            <a:r>
              <a:rPr lang="en-US"/>
              <a:t>Click to edit Master title style</a:t>
            </a:r>
          </a:p>
        </p:txBody>
      </p:sp>
      <p:sp>
        <p:nvSpPr>
          <p:cNvPr id="1048753" name="Date Placeholder 2"/>
          <p:cNvSpPr>
            <a:spLocks noGrp="1"/>
          </p:cNvSpPr>
          <p:nvPr>
            <p:ph type="dt" sz="half" idx="10"/>
          </p:nvPr>
        </p:nvSpPr>
        <p:spPr/>
        <p:txBody>
          <a:bodyPr/>
          <a:lstStyle/>
          <a:p>
            <a:fld id="{4993390E-5FD5-AF4F-9C4E-8B6A2F02118D}" type="datetimeFigureOut">
              <a:rPr lang="en-US" smtClean="0"/>
              <a:t>6/24/2019</a:t>
            </a:fld>
            <a:endParaRPr lang="en-US"/>
          </a:p>
        </p:txBody>
      </p:sp>
      <p:sp>
        <p:nvSpPr>
          <p:cNvPr id="1048754" name="Footer Placeholder 3"/>
          <p:cNvSpPr>
            <a:spLocks noGrp="1"/>
          </p:cNvSpPr>
          <p:nvPr>
            <p:ph type="ftr" sz="quarter" idx="11"/>
          </p:nvPr>
        </p:nvSpPr>
        <p:spPr/>
        <p:txBody>
          <a:bodyPr/>
          <a:lstStyle/>
          <a:p>
            <a:endParaRPr lang="en-US"/>
          </a:p>
        </p:txBody>
      </p:sp>
      <p:sp>
        <p:nvSpPr>
          <p:cNvPr id="1048755" name="Slide Number Placeholder 4"/>
          <p:cNvSpPr>
            <a:spLocks noGrp="1"/>
          </p:cNvSpPr>
          <p:nvPr>
            <p:ph type="sldNum" sz="quarter" idx="12"/>
          </p:nvPr>
        </p:nvSpPr>
        <p:spPr/>
        <p:txBody>
          <a:bodyPr/>
          <a:lstStyle/>
          <a:p>
            <a:fld id="{5C33868A-AFE5-BD4A-9107-44E1BCE83CE9}"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728" name="Title 1"/>
          <p:cNvSpPr>
            <a:spLocks noGrp="1"/>
          </p:cNvSpPr>
          <p:nvPr>
            <p:ph type="ctrTitle"/>
          </p:nvPr>
        </p:nvSpPr>
        <p:spPr>
          <a:xfrm>
            <a:off x="1238250" y="1122363"/>
            <a:ext cx="7429500" cy="2387600"/>
          </a:xfrm>
        </p:spPr>
        <p:txBody>
          <a:bodyPr anchor="b"/>
          <a:lstStyle>
            <a:lvl1pPr algn="ctr">
              <a:defRPr sz="6000"/>
            </a:lvl1pPr>
          </a:lstStyle>
          <a:p>
            <a:r>
              <a:rPr lang="en-US"/>
              <a:t>Click to edit Master title style</a:t>
            </a:r>
          </a:p>
        </p:txBody>
      </p:sp>
      <p:sp>
        <p:nvSpPr>
          <p:cNvPr id="1048729"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48730" name="Date Placeholder 3"/>
          <p:cNvSpPr>
            <a:spLocks noGrp="1"/>
          </p:cNvSpPr>
          <p:nvPr>
            <p:ph type="dt" sz="half" idx="10"/>
          </p:nvPr>
        </p:nvSpPr>
        <p:spPr/>
        <p:txBody>
          <a:bodyPr/>
          <a:lstStyle/>
          <a:p>
            <a:fld id="{F0FFE5FC-760B-405A-AC1F-21EB28EC7EEA}" type="datetimeFigureOut">
              <a:rPr lang="en-US" smtClean="0"/>
              <a:t>6/24/2019</a:t>
            </a:fld>
            <a:endParaRPr lang="en-US"/>
          </a:p>
        </p:txBody>
      </p:sp>
      <p:sp>
        <p:nvSpPr>
          <p:cNvPr id="1048731" name="Footer Placeholder 4"/>
          <p:cNvSpPr>
            <a:spLocks noGrp="1"/>
          </p:cNvSpPr>
          <p:nvPr>
            <p:ph type="ftr" sz="quarter" idx="11"/>
          </p:nvPr>
        </p:nvSpPr>
        <p:spPr/>
        <p:txBody>
          <a:bodyPr/>
          <a:lstStyle/>
          <a:p>
            <a:endParaRPr lang="en-US"/>
          </a:p>
        </p:txBody>
      </p:sp>
      <p:sp>
        <p:nvSpPr>
          <p:cNvPr id="1048732" name="Slide Number Placeholder 5"/>
          <p:cNvSpPr>
            <a:spLocks noGrp="1"/>
          </p:cNvSpPr>
          <p:nvPr>
            <p:ph type="sldNum" sz="quarter" idx="12"/>
          </p:nvPr>
        </p:nvSpPr>
        <p:spPr/>
        <p:txBody>
          <a:bodyPr/>
          <a:lstStyle/>
          <a:p>
            <a:fld id="{B10EFD68-276E-495F-9EE5-2C27DD7BFBB7}"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723" name="Title 1"/>
          <p:cNvSpPr>
            <a:spLocks noGrp="1"/>
          </p:cNvSpPr>
          <p:nvPr>
            <p:ph type="title"/>
          </p:nvPr>
        </p:nvSpPr>
        <p:spPr/>
        <p:txBody>
          <a:bodyPr/>
          <a:lstStyle/>
          <a:p>
            <a:r>
              <a:rPr lang="en-US"/>
              <a:t>Click to edit Master title style</a:t>
            </a:r>
          </a:p>
        </p:txBody>
      </p:sp>
      <p:sp>
        <p:nvSpPr>
          <p:cNvPr id="1048724"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25" name="Date Placeholder 3"/>
          <p:cNvSpPr>
            <a:spLocks noGrp="1"/>
          </p:cNvSpPr>
          <p:nvPr>
            <p:ph type="dt" sz="half" idx="10"/>
          </p:nvPr>
        </p:nvSpPr>
        <p:spPr/>
        <p:txBody>
          <a:bodyPr/>
          <a:lstStyle/>
          <a:p>
            <a:fld id="{F0FFE5FC-760B-405A-AC1F-21EB28EC7EEA}" type="datetimeFigureOut">
              <a:rPr lang="en-US" smtClean="0"/>
              <a:t>6/24/2019</a:t>
            </a:fld>
            <a:endParaRPr lang="en-US"/>
          </a:p>
        </p:txBody>
      </p:sp>
      <p:sp>
        <p:nvSpPr>
          <p:cNvPr id="1048726" name="Footer Placeholder 4"/>
          <p:cNvSpPr>
            <a:spLocks noGrp="1"/>
          </p:cNvSpPr>
          <p:nvPr>
            <p:ph type="ftr" sz="quarter" idx="11"/>
          </p:nvPr>
        </p:nvSpPr>
        <p:spPr/>
        <p:txBody>
          <a:bodyPr/>
          <a:lstStyle/>
          <a:p>
            <a:endParaRPr lang="en-US"/>
          </a:p>
        </p:txBody>
      </p:sp>
      <p:sp>
        <p:nvSpPr>
          <p:cNvPr id="1048727" name="Slide Number Placeholder 5"/>
          <p:cNvSpPr>
            <a:spLocks noGrp="1"/>
          </p:cNvSpPr>
          <p:nvPr>
            <p:ph type="sldNum" sz="quarter" idx="12"/>
          </p:nvPr>
        </p:nvSpPr>
        <p:spPr/>
        <p:txBody>
          <a:bodyPr/>
          <a:lstStyle/>
          <a:p>
            <a:fld id="{B10EFD68-276E-495F-9EE5-2C27DD7BFBB7}"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743" name="Title 1"/>
          <p:cNvSpPr>
            <a:spLocks noGrp="1"/>
          </p:cNvSpPr>
          <p:nvPr>
            <p:ph type="title"/>
          </p:nvPr>
        </p:nvSpPr>
        <p:spPr>
          <a:xfrm>
            <a:off x="676275" y="1709738"/>
            <a:ext cx="8543925" cy="2852737"/>
          </a:xfrm>
        </p:spPr>
        <p:txBody>
          <a:bodyPr anchor="b"/>
          <a:lstStyle>
            <a:lvl1pPr>
              <a:defRPr sz="6000"/>
            </a:lvl1pPr>
          </a:lstStyle>
          <a:p>
            <a:r>
              <a:rPr lang="en-US"/>
              <a:t>Click to edit Master title style</a:t>
            </a:r>
          </a:p>
        </p:txBody>
      </p:sp>
      <p:sp>
        <p:nvSpPr>
          <p:cNvPr id="1048744" name="Text Placeholder 2"/>
          <p:cNvSpPr>
            <a:spLocks noGrp="1"/>
          </p:cNvSpPr>
          <p:nvPr>
            <p:ph type="body" idx="1"/>
          </p:nvPr>
        </p:nvSpPr>
        <p:spPr>
          <a:xfrm>
            <a:off x="676275" y="4589463"/>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048745" name="Date Placeholder 3"/>
          <p:cNvSpPr>
            <a:spLocks noGrp="1"/>
          </p:cNvSpPr>
          <p:nvPr>
            <p:ph type="dt" sz="half" idx="10"/>
          </p:nvPr>
        </p:nvSpPr>
        <p:spPr/>
        <p:txBody>
          <a:bodyPr/>
          <a:lstStyle/>
          <a:p>
            <a:fld id="{F0FFE5FC-760B-405A-AC1F-21EB28EC7EEA}" type="datetimeFigureOut">
              <a:rPr lang="en-US" smtClean="0"/>
              <a:t>6/24/2019</a:t>
            </a:fld>
            <a:endParaRPr lang="en-US"/>
          </a:p>
        </p:txBody>
      </p:sp>
      <p:sp>
        <p:nvSpPr>
          <p:cNvPr id="1048746" name="Footer Placeholder 4"/>
          <p:cNvSpPr>
            <a:spLocks noGrp="1"/>
          </p:cNvSpPr>
          <p:nvPr>
            <p:ph type="ftr" sz="quarter" idx="11"/>
          </p:nvPr>
        </p:nvSpPr>
        <p:spPr/>
        <p:txBody>
          <a:bodyPr/>
          <a:lstStyle/>
          <a:p>
            <a:endParaRPr lang="en-US"/>
          </a:p>
        </p:txBody>
      </p:sp>
      <p:sp>
        <p:nvSpPr>
          <p:cNvPr id="1048747" name="Slide Number Placeholder 5"/>
          <p:cNvSpPr>
            <a:spLocks noGrp="1"/>
          </p:cNvSpPr>
          <p:nvPr>
            <p:ph type="sldNum" sz="quarter" idx="12"/>
          </p:nvPr>
        </p:nvSpPr>
        <p:spPr/>
        <p:txBody>
          <a:bodyPr/>
          <a:lstStyle/>
          <a:p>
            <a:fld id="{B10EFD68-276E-495F-9EE5-2C27DD7BFBB7}"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737" name="Title 1"/>
          <p:cNvSpPr>
            <a:spLocks noGrp="1"/>
          </p:cNvSpPr>
          <p:nvPr>
            <p:ph type="title"/>
          </p:nvPr>
        </p:nvSpPr>
        <p:spPr/>
        <p:txBody>
          <a:bodyPr/>
          <a:lstStyle/>
          <a:p>
            <a:r>
              <a:rPr lang="en-US"/>
              <a:t>Click to edit Master title style</a:t>
            </a:r>
          </a:p>
        </p:txBody>
      </p:sp>
      <p:sp>
        <p:nvSpPr>
          <p:cNvPr id="1048738" name="Content Placeholder 2"/>
          <p:cNvSpPr>
            <a:spLocks noGrp="1"/>
          </p:cNvSpPr>
          <p:nvPr>
            <p:ph sz="half" idx="1"/>
          </p:nvPr>
        </p:nvSpPr>
        <p:spPr>
          <a:xfrm>
            <a:off x="681038" y="1825625"/>
            <a:ext cx="4195762"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39" name="Content Placeholder 3"/>
          <p:cNvSpPr>
            <a:spLocks noGrp="1"/>
          </p:cNvSpPr>
          <p:nvPr>
            <p:ph sz="half" idx="2"/>
          </p:nvPr>
        </p:nvSpPr>
        <p:spPr>
          <a:xfrm>
            <a:off x="5029200" y="1825625"/>
            <a:ext cx="4195763"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40" name="Date Placeholder 4"/>
          <p:cNvSpPr>
            <a:spLocks noGrp="1"/>
          </p:cNvSpPr>
          <p:nvPr>
            <p:ph type="dt" sz="half" idx="10"/>
          </p:nvPr>
        </p:nvSpPr>
        <p:spPr/>
        <p:txBody>
          <a:bodyPr/>
          <a:lstStyle/>
          <a:p>
            <a:fld id="{F0FFE5FC-760B-405A-AC1F-21EB28EC7EEA}" type="datetimeFigureOut">
              <a:rPr lang="en-US" smtClean="0"/>
              <a:t>6/24/2019</a:t>
            </a:fld>
            <a:endParaRPr lang="en-US"/>
          </a:p>
        </p:txBody>
      </p:sp>
      <p:sp>
        <p:nvSpPr>
          <p:cNvPr id="1048741" name="Footer Placeholder 5"/>
          <p:cNvSpPr>
            <a:spLocks noGrp="1"/>
          </p:cNvSpPr>
          <p:nvPr>
            <p:ph type="ftr" sz="quarter" idx="11"/>
          </p:nvPr>
        </p:nvSpPr>
        <p:spPr/>
        <p:txBody>
          <a:bodyPr/>
          <a:lstStyle/>
          <a:p>
            <a:endParaRPr lang="en-US"/>
          </a:p>
        </p:txBody>
      </p:sp>
      <p:sp>
        <p:nvSpPr>
          <p:cNvPr id="1048742" name="Slide Number Placeholder 6"/>
          <p:cNvSpPr>
            <a:spLocks noGrp="1"/>
          </p:cNvSpPr>
          <p:nvPr>
            <p:ph type="sldNum" sz="quarter" idx="12"/>
          </p:nvPr>
        </p:nvSpPr>
        <p:spPr/>
        <p:txBody>
          <a:bodyPr/>
          <a:lstStyle/>
          <a:p>
            <a:fld id="{B10EFD68-276E-495F-9EE5-2C27DD7BFBB7}"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90" name="Title 1"/>
          <p:cNvSpPr>
            <a:spLocks noGrp="1"/>
          </p:cNvSpPr>
          <p:nvPr>
            <p:ph type="title"/>
          </p:nvPr>
        </p:nvSpPr>
        <p:spPr>
          <a:xfrm>
            <a:off x="682625" y="365125"/>
            <a:ext cx="8543925" cy="1325563"/>
          </a:xfrm>
        </p:spPr>
        <p:txBody>
          <a:bodyPr/>
          <a:lstStyle/>
          <a:p>
            <a:r>
              <a:rPr lang="en-US"/>
              <a:t>Click to edit Master title style</a:t>
            </a:r>
          </a:p>
        </p:txBody>
      </p:sp>
      <p:sp>
        <p:nvSpPr>
          <p:cNvPr id="1048691" name="Text Placeholder 2"/>
          <p:cNvSpPr>
            <a:spLocks noGrp="1"/>
          </p:cNvSpPr>
          <p:nvPr>
            <p:ph type="body" idx="1"/>
          </p:nvPr>
        </p:nvSpPr>
        <p:spPr>
          <a:xfrm>
            <a:off x="682625" y="1681163"/>
            <a:ext cx="4191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48692" name="Content Placeholder 3"/>
          <p:cNvSpPr>
            <a:spLocks noGrp="1"/>
          </p:cNvSpPr>
          <p:nvPr>
            <p:ph sz="half" idx="2"/>
          </p:nvPr>
        </p:nvSpPr>
        <p:spPr>
          <a:xfrm>
            <a:off x="682625" y="2505075"/>
            <a:ext cx="419100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93" name="Text Placeholder 4"/>
          <p:cNvSpPr>
            <a:spLocks noGrp="1"/>
          </p:cNvSpPr>
          <p:nvPr>
            <p:ph type="body" sz="quarter" idx="3"/>
          </p:nvPr>
        </p:nvSpPr>
        <p:spPr>
          <a:xfrm>
            <a:off x="5014913" y="1681163"/>
            <a:ext cx="42116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48694" name="Content Placeholder 5"/>
          <p:cNvSpPr>
            <a:spLocks noGrp="1"/>
          </p:cNvSpPr>
          <p:nvPr>
            <p:ph sz="quarter" idx="4"/>
          </p:nvPr>
        </p:nvSpPr>
        <p:spPr>
          <a:xfrm>
            <a:off x="5014913" y="2505075"/>
            <a:ext cx="42116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95" name="Date Placeholder 6"/>
          <p:cNvSpPr>
            <a:spLocks noGrp="1"/>
          </p:cNvSpPr>
          <p:nvPr>
            <p:ph type="dt" sz="half" idx="10"/>
          </p:nvPr>
        </p:nvSpPr>
        <p:spPr/>
        <p:txBody>
          <a:bodyPr/>
          <a:lstStyle/>
          <a:p>
            <a:fld id="{F0FFE5FC-760B-405A-AC1F-21EB28EC7EEA}" type="datetimeFigureOut">
              <a:rPr lang="en-US" smtClean="0"/>
              <a:t>6/24/2019</a:t>
            </a:fld>
            <a:endParaRPr lang="en-US"/>
          </a:p>
        </p:txBody>
      </p:sp>
      <p:sp>
        <p:nvSpPr>
          <p:cNvPr id="1048696" name="Footer Placeholder 7"/>
          <p:cNvSpPr>
            <a:spLocks noGrp="1"/>
          </p:cNvSpPr>
          <p:nvPr>
            <p:ph type="ftr" sz="quarter" idx="11"/>
          </p:nvPr>
        </p:nvSpPr>
        <p:spPr/>
        <p:txBody>
          <a:bodyPr/>
          <a:lstStyle/>
          <a:p>
            <a:endParaRPr lang="en-US"/>
          </a:p>
        </p:txBody>
      </p:sp>
      <p:sp>
        <p:nvSpPr>
          <p:cNvPr id="1048697" name="Slide Number Placeholder 8"/>
          <p:cNvSpPr>
            <a:spLocks noGrp="1"/>
          </p:cNvSpPr>
          <p:nvPr>
            <p:ph type="sldNum" sz="quarter" idx="12"/>
          </p:nvPr>
        </p:nvSpPr>
        <p:spPr/>
        <p:txBody>
          <a:bodyPr/>
          <a:lstStyle/>
          <a:p>
            <a:fld id="{B10EFD68-276E-495F-9EE5-2C27DD7BFBB7}"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733" name="Title 1"/>
          <p:cNvSpPr>
            <a:spLocks noGrp="1"/>
          </p:cNvSpPr>
          <p:nvPr>
            <p:ph type="title"/>
          </p:nvPr>
        </p:nvSpPr>
        <p:spPr/>
        <p:txBody>
          <a:bodyPr/>
          <a:lstStyle/>
          <a:p>
            <a:r>
              <a:rPr lang="en-US"/>
              <a:t>Click to edit Master title style</a:t>
            </a:r>
          </a:p>
        </p:txBody>
      </p:sp>
      <p:sp>
        <p:nvSpPr>
          <p:cNvPr id="1048734" name="Date Placeholder 2"/>
          <p:cNvSpPr>
            <a:spLocks noGrp="1"/>
          </p:cNvSpPr>
          <p:nvPr>
            <p:ph type="dt" sz="half" idx="10"/>
          </p:nvPr>
        </p:nvSpPr>
        <p:spPr/>
        <p:txBody>
          <a:bodyPr/>
          <a:lstStyle/>
          <a:p>
            <a:fld id="{F0FFE5FC-760B-405A-AC1F-21EB28EC7EEA}" type="datetimeFigureOut">
              <a:rPr lang="en-US" smtClean="0"/>
              <a:t>6/24/2019</a:t>
            </a:fld>
            <a:endParaRPr lang="en-US"/>
          </a:p>
        </p:txBody>
      </p:sp>
      <p:sp>
        <p:nvSpPr>
          <p:cNvPr id="1048735" name="Footer Placeholder 3"/>
          <p:cNvSpPr>
            <a:spLocks noGrp="1"/>
          </p:cNvSpPr>
          <p:nvPr>
            <p:ph type="ftr" sz="quarter" idx="11"/>
          </p:nvPr>
        </p:nvSpPr>
        <p:spPr/>
        <p:txBody>
          <a:bodyPr/>
          <a:lstStyle/>
          <a:p>
            <a:endParaRPr lang="en-US"/>
          </a:p>
        </p:txBody>
      </p:sp>
      <p:sp>
        <p:nvSpPr>
          <p:cNvPr id="1048736" name="Slide Number Placeholder 4"/>
          <p:cNvSpPr>
            <a:spLocks noGrp="1"/>
          </p:cNvSpPr>
          <p:nvPr>
            <p:ph type="sldNum" sz="quarter" idx="12"/>
          </p:nvPr>
        </p:nvSpPr>
        <p:spPr/>
        <p:txBody>
          <a:bodyPr/>
          <a:lstStyle/>
          <a:p>
            <a:fld id="{B10EFD68-276E-495F-9EE5-2C27DD7BFBB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91" name="Title 1"/>
          <p:cNvSpPr>
            <a:spLocks noGrp="1"/>
          </p:cNvSpPr>
          <p:nvPr>
            <p:ph type="title"/>
          </p:nvPr>
        </p:nvSpPr>
        <p:spPr/>
        <p:txBody>
          <a:bodyPr/>
          <a:lstStyle/>
          <a:p>
            <a:r>
              <a:rPr lang="en-US"/>
              <a:t>Click to edit Master title style</a:t>
            </a:r>
          </a:p>
        </p:txBody>
      </p:sp>
      <p:sp>
        <p:nvSpPr>
          <p:cNvPr id="1048592"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93" name="Date Placeholder 3"/>
          <p:cNvSpPr>
            <a:spLocks noGrp="1"/>
          </p:cNvSpPr>
          <p:nvPr>
            <p:ph type="dt" sz="half" idx="10"/>
          </p:nvPr>
        </p:nvSpPr>
        <p:spPr/>
        <p:txBody>
          <a:bodyPr/>
          <a:lstStyle/>
          <a:p>
            <a:fld id="{4993390E-5FD5-AF4F-9C4E-8B6A2F02118D}" type="datetimeFigureOut">
              <a:rPr lang="en-US" smtClean="0"/>
              <a:t>6/24/2019</a:t>
            </a:fld>
            <a:endParaRPr lang="en-US"/>
          </a:p>
        </p:txBody>
      </p:sp>
      <p:sp>
        <p:nvSpPr>
          <p:cNvPr id="1048594" name="Footer Placeholder 4"/>
          <p:cNvSpPr>
            <a:spLocks noGrp="1"/>
          </p:cNvSpPr>
          <p:nvPr>
            <p:ph type="ftr" sz="quarter" idx="11"/>
          </p:nvPr>
        </p:nvSpPr>
        <p:spPr/>
        <p:txBody>
          <a:bodyPr/>
          <a:lstStyle/>
          <a:p>
            <a:endParaRPr lang="en-US"/>
          </a:p>
        </p:txBody>
      </p:sp>
      <p:sp>
        <p:nvSpPr>
          <p:cNvPr id="1048595" name="Slide Number Placeholder 5"/>
          <p:cNvSpPr>
            <a:spLocks noGrp="1"/>
          </p:cNvSpPr>
          <p:nvPr>
            <p:ph type="sldNum" sz="quarter" idx="12"/>
          </p:nvPr>
        </p:nvSpPr>
        <p:spPr/>
        <p:txBody>
          <a:bodyPr/>
          <a:lstStyle/>
          <a:p>
            <a:fld id="{5C33868A-AFE5-BD4A-9107-44E1BCE83CE9}"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708" name="Date Placeholder 1"/>
          <p:cNvSpPr>
            <a:spLocks noGrp="1"/>
          </p:cNvSpPr>
          <p:nvPr>
            <p:ph type="dt" sz="half" idx="10"/>
          </p:nvPr>
        </p:nvSpPr>
        <p:spPr/>
        <p:txBody>
          <a:bodyPr/>
          <a:lstStyle/>
          <a:p>
            <a:fld id="{F0FFE5FC-760B-405A-AC1F-21EB28EC7EEA}" type="datetimeFigureOut">
              <a:rPr lang="en-US" smtClean="0"/>
              <a:t>6/24/2019</a:t>
            </a:fld>
            <a:endParaRPr lang="en-US"/>
          </a:p>
        </p:txBody>
      </p:sp>
      <p:sp>
        <p:nvSpPr>
          <p:cNvPr id="1048709" name="Footer Placeholder 2"/>
          <p:cNvSpPr>
            <a:spLocks noGrp="1"/>
          </p:cNvSpPr>
          <p:nvPr>
            <p:ph type="ftr" sz="quarter" idx="11"/>
          </p:nvPr>
        </p:nvSpPr>
        <p:spPr/>
        <p:txBody>
          <a:bodyPr/>
          <a:lstStyle/>
          <a:p>
            <a:endParaRPr lang="en-US"/>
          </a:p>
        </p:txBody>
      </p:sp>
      <p:sp>
        <p:nvSpPr>
          <p:cNvPr id="1048710" name="Slide Number Placeholder 3"/>
          <p:cNvSpPr>
            <a:spLocks noGrp="1"/>
          </p:cNvSpPr>
          <p:nvPr>
            <p:ph type="sldNum" sz="quarter" idx="12"/>
          </p:nvPr>
        </p:nvSpPr>
        <p:spPr/>
        <p:txBody>
          <a:bodyPr/>
          <a:lstStyle/>
          <a:p>
            <a:fld id="{B10EFD68-276E-495F-9EE5-2C27DD7BFBB7}" type="slidenum">
              <a:rPr lang="en-US" smtClean="0"/>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711" name="Title 1"/>
          <p:cNvSpPr>
            <a:spLocks noGrp="1"/>
          </p:cNvSpPr>
          <p:nvPr>
            <p:ph type="title"/>
          </p:nvPr>
        </p:nvSpPr>
        <p:spPr>
          <a:xfrm>
            <a:off x="682625" y="457200"/>
            <a:ext cx="3194050" cy="1600200"/>
          </a:xfrm>
        </p:spPr>
        <p:txBody>
          <a:bodyPr anchor="b"/>
          <a:lstStyle>
            <a:lvl1pPr>
              <a:defRPr sz="3200"/>
            </a:lvl1pPr>
          </a:lstStyle>
          <a:p>
            <a:r>
              <a:rPr lang="en-US"/>
              <a:t>Click to edit Master title style</a:t>
            </a:r>
          </a:p>
        </p:txBody>
      </p:sp>
      <p:sp>
        <p:nvSpPr>
          <p:cNvPr id="1048712" name="Content Placeholder 2"/>
          <p:cNvSpPr>
            <a:spLocks noGrp="1"/>
          </p:cNvSpPr>
          <p:nvPr>
            <p:ph idx="1"/>
          </p:nvPr>
        </p:nvSpPr>
        <p:spPr>
          <a:xfrm>
            <a:off x="4211638" y="987425"/>
            <a:ext cx="501491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13" name="Text Placeholder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48714" name="Date Placeholder 4"/>
          <p:cNvSpPr>
            <a:spLocks noGrp="1"/>
          </p:cNvSpPr>
          <p:nvPr>
            <p:ph type="dt" sz="half" idx="10"/>
          </p:nvPr>
        </p:nvSpPr>
        <p:spPr/>
        <p:txBody>
          <a:bodyPr/>
          <a:lstStyle/>
          <a:p>
            <a:fld id="{F0FFE5FC-760B-405A-AC1F-21EB28EC7EEA}" type="datetimeFigureOut">
              <a:rPr lang="en-US" smtClean="0"/>
              <a:t>6/24/2019</a:t>
            </a:fld>
            <a:endParaRPr lang="en-US"/>
          </a:p>
        </p:txBody>
      </p:sp>
      <p:sp>
        <p:nvSpPr>
          <p:cNvPr id="1048715" name="Footer Placeholder 5"/>
          <p:cNvSpPr>
            <a:spLocks noGrp="1"/>
          </p:cNvSpPr>
          <p:nvPr>
            <p:ph type="ftr" sz="quarter" idx="11"/>
          </p:nvPr>
        </p:nvSpPr>
        <p:spPr/>
        <p:txBody>
          <a:bodyPr/>
          <a:lstStyle/>
          <a:p>
            <a:endParaRPr lang="en-US"/>
          </a:p>
        </p:txBody>
      </p:sp>
      <p:sp>
        <p:nvSpPr>
          <p:cNvPr id="1048716" name="Slide Number Placeholder 6"/>
          <p:cNvSpPr>
            <a:spLocks noGrp="1"/>
          </p:cNvSpPr>
          <p:nvPr>
            <p:ph type="sldNum" sz="quarter" idx="12"/>
          </p:nvPr>
        </p:nvSpPr>
        <p:spPr/>
        <p:txBody>
          <a:bodyPr/>
          <a:lstStyle/>
          <a:p>
            <a:fld id="{B10EFD68-276E-495F-9EE5-2C27DD7BFBB7}"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717" name="Title 1"/>
          <p:cNvSpPr>
            <a:spLocks noGrp="1"/>
          </p:cNvSpPr>
          <p:nvPr>
            <p:ph type="title"/>
          </p:nvPr>
        </p:nvSpPr>
        <p:spPr>
          <a:xfrm>
            <a:off x="682625" y="457200"/>
            <a:ext cx="3194050" cy="1600200"/>
          </a:xfrm>
        </p:spPr>
        <p:txBody>
          <a:bodyPr anchor="b"/>
          <a:lstStyle>
            <a:lvl1pPr>
              <a:defRPr sz="3200"/>
            </a:lvl1pPr>
          </a:lstStyle>
          <a:p>
            <a:r>
              <a:rPr lang="en-US"/>
              <a:t>Click to edit Master title style</a:t>
            </a:r>
          </a:p>
        </p:txBody>
      </p:sp>
      <p:sp>
        <p:nvSpPr>
          <p:cNvPr id="1048718" name="Picture Placeholder 2"/>
          <p:cNvSpPr>
            <a:spLocks noGrp="1"/>
          </p:cNvSpPr>
          <p:nvPr>
            <p:ph type="pic" idx="1"/>
          </p:nvPr>
        </p:nvSpPr>
        <p:spPr>
          <a:xfrm>
            <a:off x="4211638" y="987425"/>
            <a:ext cx="50149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48719" name="Text Placeholder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48720" name="Date Placeholder 4"/>
          <p:cNvSpPr>
            <a:spLocks noGrp="1"/>
          </p:cNvSpPr>
          <p:nvPr>
            <p:ph type="dt" sz="half" idx="10"/>
          </p:nvPr>
        </p:nvSpPr>
        <p:spPr/>
        <p:txBody>
          <a:bodyPr/>
          <a:lstStyle/>
          <a:p>
            <a:fld id="{F0FFE5FC-760B-405A-AC1F-21EB28EC7EEA}" type="datetimeFigureOut">
              <a:rPr lang="en-US" smtClean="0"/>
              <a:t>6/24/2019</a:t>
            </a:fld>
            <a:endParaRPr lang="en-US"/>
          </a:p>
        </p:txBody>
      </p:sp>
      <p:sp>
        <p:nvSpPr>
          <p:cNvPr id="1048721" name="Footer Placeholder 5"/>
          <p:cNvSpPr>
            <a:spLocks noGrp="1"/>
          </p:cNvSpPr>
          <p:nvPr>
            <p:ph type="ftr" sz="quarter" idx="11"/>
          </p:nvPr>
        </p:nvSpPr>
        <p:spPr/>
        <p:txBody>
          <a:bodyPr/>
          <a:lstStyle/>
          <a:p>
            <a:endParaRPr lang="en-US"/>
          </a:p>
        </p:txBody>
      </p:sp>
      <p:sp>
        <p:nvSpPr>
          <p:cNvPr id="1048722" name="Slide Number Placeholder 6"/>
          <p:cNvSpPr>
            <a:spLocks noGrp="1"/>
          </p:cNvSpPr>
          <p:nvPr>
            <p:ph type="sldNum" sz="quarter" idx="12"/>
          </p:nvPr>
        </p:nvSpPr>
        <p:spPr/>
        <p:txBody>
          <a:bodyPr/>
          <a:lstStyle/>
          <a:p>
            <a:fld id="{B10EFD68-276E-495F-9EE5-2C27DD7BFBB7}" type="slidenum">
              <a:rPr lang="en-US" smtClean="0"/>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703" name="Title 1"/>
          <p:cNvSpPr>
            <a:spLocks noGrp="1"/>
          </p:cNvSpPr>
          <p:nvPr>
            <p:ph type="title"/>
          </p:nvPr>
        </p:nvSpPr>
        <p:spPr/>
        <p:txBody>
          <a:bodyPr/>
          <a:lstStyle/>
          <a:p>
            <a:r>
              <a:rPr lang="en-US"/>
              <a:t>Click to edit Master title style</a:t>
            </a:r>
          </a:p>
        </p:txBody>
      </p:sp>
      <p:sp>
        <p:nvSpPr>
          <p:cNvPr id="1048704"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05" name="Date Placeholder 3"/>
          <p:cNvSpPr>
            <a:spLocks noGrp="1"/>
          </p:cNvSpPr>
          <p:nvPr>
            <p:ph type="dt" sz="half" idx="10"/>
          </p:nvPr>
        </p:nvSpPr>
        <p:spPr/>
        <p:txBody>
          <a:bodyPr/>
          <a:lstStyle/>
          <a:p>
            <a:fld id="{F0FFE5FC-760B-405A-AC1F-21EB28EC7EEA}" type="datetimeFigureOut">
              <a:rPr lang="en-US" smtClean="0"/>
              <a:t>6/24/2019</a:t>
            </a:fld>
            <a:endParaRPr lang="en-US"/>
          </a:p>
        </p:txBody>
      </p:sp>
      <p:sp>
        <p:nvSpPr>
          <p:cNvPr id="1048706" name="Footer Placeholder 4"/>
          <p:cNvSpPr>
            <a:spLocks noGrp="1"/>
          </p:cNvSpPr>
          <p:nvPr>
            <p:ph type="ftr" sz="quarter" idx="11"/>
          </p:nvPr>
        </p:nvSpPr>
        <p:spPr/>
        <p:txBody>
          <a:bodyPr/>
          <a:lstStyle/>
          <a:p>
            <a:endParaRPr lang="en-US"/>
          </a:p>
        </p:txBody>
      </p:sp>
      <p:sp>
        <p:nvSpPr>
          <p:cNvPr id="1048707" name="Slide Number Placeholder 5"/>
          <p:cNvSpPr>
            <a:spLocks noGrp="1"/>
          </p:cNvSpPr>
          <p:nvPr>
            <p:ph type="sldNum" sz="quarter" idx="12"/>
          </p:nvPr>
        </p:nvSpPr>
        <p:spPr/>
        <p:txBody>
          <a:bodyPr/>
          <a:lstStyle/>
          <a:p>
            <a:fld id="{B10EFD68-276E-495F-9EE5-2C27DD7BFBB7}" type="slidenum">
              <a:rPr lang="en-US" smtClean="0"/>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98" name="Vertical Title 1"/>
          <p:cNvSpPr>
            <a:spLocks noGrp="1"/>
          </p:cNvSpPr>
          <p:nvPr>
            <p:ph type="title" orient="vert"/>
          </p:nvPr>
        </p:nvSpPr>
        <p:spPr>
          <a:xfrm>
            <a:off x="7089775" y="365125"/>
            <a:ext cx="2135188" cy="5811838"/>
          </a:xfrm>
        </p:spPr>
        <p:txBody>
          <a:bodyPr vert="eaVert"/>
          <a:lstStyle/>
          <a:p>
            <a:r>
              <a:rPr lang="en-US"/>
              <a:t>Click to edit Master title style</a:t>
            </a:r>
          </a:p>
        </p:txBody>
      </p:sp>
      <p:sp>
        <p:nvSpPr>
          <p:cNvPr id="1048699" name="Vertical Text Placeholder 2"/>
          <p:cNvSpPr>
            <a:spLocks noGrp="1"/>
          </p:cNvSpPr>
          <p:nvPr>
            <p:ph type="body" orient="vert" idx="1"/>
          </p:nvPr>
        </p:nvSpPr>
        <p:spPr>
          <a:xfrm>
            <a:off x="681038" y="365125"/>
            <a:ext cx="6256337"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00" name="Date Placeholder 3"/>
          <p:cNvSpPr>
            <a:spLocks noGrp="1"/>
          </p:cNvSpPr>
          <p:nvPr>
            <p:ph type="dt" sz="half" idx="10"/>
          </p:nvPr>
        </p:nvSpPr>
        <p:spPr/>
        <p:txBody>
          <a:bodyPr/>
          <a:lstStyle/>
          <a:p>
            <a:fld id="{F0FFE5FC-760B-405A-AC1F-21EB28EC7EEA}" type="datetimeFigureOut">
              <a:rPr lang="en-US" smtClean="0"/>
              <a:t>6/24/2019</a:t>
            </a:fld>
            <a:endParaRPr lang="en-US"/>
          </a:p>
        </p:txBody>
      </p:sp>
      <p:sp>
        <p:nvSpPr>
          <p:cNvPr id="1048701" name="Footer Placeholder 4"/>
          <p:cNvSpPr>
            <a:spLocks noGrp="1"/>
          </p:cNvSpPr>
          <p:nvPr>
            <p:ph type="ftr" sz="quarter" idx="11"/>
          </p:nvPr>
        </p:nvSpPr>
        <p:spPr/>
        <p:txBody>
          <a:bodyPr/>
          <a:lstStyle/>
          <a:p>
            <a:endParaRPr lang="en-US"/>
          </a:p>
        </p:txBody>
      </p:sp>
      <p:sp>
        <p:nvSpPr>
          <p:cNvPr id="1048702" name="Slide Number Placeholder 5"/>
          <p:cNvSpPr>
            <a:spLocks noGrp="1"/>
          </p:cNvSpPr>
          <p:nvPr>
            <p:ph type="sldNum" sz="quarter" idx="12"/>
          </p:nvPr>
        </p:nvSpPr>
        <p:spPr/>
        <p:txBody>
          <a:bodyPr/>
          <a:lstStyle/>
          <a:p>
            <a:fld id="{B10EFD68-276E-495F-9EE5-2C27DD7BFBB7}" type="slidenum">
              <a:rPr lang="en-US" smtClean="0"/>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812" name="Title 1"/>
          <p:cNvSpPr>
            <a:spLocks noGrp="1"/>
          </p:cNvSpPr>
          <p:nvPr>
            <p:ph type="ctrTitle"/>
          </p:nvPr>
        </p:nvSpPr>
        <p:spPr>
          <a:xfrm>
            <a:off x="1238250" y="1122363"/>
            <a:ext cx="7429500" cy="2387600"/>
          </a:xfrm>
        </p:spPr>
        <p:txBody>
          <a:bodyPr anchor="b"/>
          <a:lstStyle>
            <a:lvl1pPr algn="ctr">
              <a:defRPr sz="6000"/>
            </a:lvl1pPr>
          </a:lstStyle>
          <a:p>
            <a:r>
              <a:rPr lang="en-US"/>
              <a:t>Click to edit Master title style</a:t>
            </a:r>
          </a:p>
        </p:txBody>
      </p:sp>
      <p:sp>
        <p:nvSpPr>
          <p:cNvPr id="104881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48814" name="Date Placeholder 3"/>
          <p:cNvSpPr>
            <a:spLocks noGrp="1"/>
          </p:cNvSpPr>
          <p:nvPr>
            <p:ph type="dt" sz="half" idx="10"/>
          </p:nvPr>
        </p:nvSpPr>
        <p:spPr/>
        <p:txBody>
          <a:bodyPr/>
          <a:lstStyle/>
          <a:p>
            <a:fld id="{34A91A24-F345-4DFE-B7A9-1F03D119CEA8}" type="datetimeFigureOut">
              <a:rPr lang="en-US" smtClean="0"/>
              <a:t>6/24/2019</a:t>
            </a:fld>
            <a:endParaRPr lang="en-US"/>
          </a:p>
        </p:txBody>
      </p:sp>
      <p:sp>
        <p:nvSpPr>
          <p:cNvPr id="1048815" name="Footer Placeholder 4"/>
          <p:cNvSpPr>
            <a:spLocks noGrp="1"/>
          </p:cNvSpPr>
          <p:nvPr>
            <p:ph type="ftr" sz="quarter" idx="11"/>
          </p:nvPr>
        </p:nvSpPr>
        <p:spPr/>
        <p:txBody>
          <a:bodyPr/>
          <a:lstStyle/>
          <a:p>
            <a:endParaRPr lang="en-US"/>
          </a:p>
        </p:txBody>
      </p:sp>
      <p:sp>
        <p:nvSpPr>
          <p:cNvPr id="1048816" name="Slide Number Placeholder 5"/>
          <p:cNvSpPr>
            <a:spLocks noGrp="1"/>
          </p:cNvSpPr>
          <p:nvPr>
            <p:ph type="sldNum" sz="quarter" idx="12"/>
          </p:nvPr>
        </p:nvSpPr>
        <p:spPr/>
        <p:txBody>
          <a:bodyPr/>
          <a:lstStyle/>
          <a:p>
            <a:fld id="{84F85A94-2CB8-4FED-AF07-CFDF45E68435}" type="slidenum">
              <a:rPr lang="en-US" smtClean="0"/>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844" name="Title 1"/>
          <p:cNvSpPr>
            <a:spLocks noGrp="1"/>
          </p:cNvSpPr>
          <p:nvPr>
            <p:ph type="title"/>
          </p:nvPr>
        </p:nvSpPr>
        <p:spPr/>
        <p:txBody>
          <a:bodyPr/>
          <a:lstStyle/>
          <a:p>
            <a:r>
              <a:rPr lang="en-US"/>
              <a:t>Click to edit Master title style</a:t>
            </a:r>
          </a:p>
        </p:txBody>
      </p:sp>
      <p:sp>
        <p:nvSpPr>
          <p:cNvPr id="1048845"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846" name="Date Placeholder 3"/>
          <p:cNvSpPr>
            <a:spLocks noGrp="1"/>
          </p:cNvSpPr>
          <p:nvPr>
            <p:ph type="dt" sz="half" idx="10"/>
          </p:nvPr>
        </p:nvSpPr>
        <p:spPr/>
        <p:txBody>
          <a:bodyPr/>
          <a:lstStyle/>
          <a:p>
            <a:fld id="{34A91A24-F345-4DFE-B7A9-1F03D119CEA8}" type="datetimeFigureOut">
              <a:rPr lang="en-US" smtClean="0"/>
              <a:t>6/24/2019</a:t>
            </a:fld>
            <a:endParaRPr lang="en-US"/>
          </a:p>
        </p:txBody>
      </p:sp>
      <p:sp>
        <p:nvSpPr>
          <p:cNvPr id="1048847" name="Footer Placeholder 4"/>
          <p:cNvSpPr>
            <a:spLocks noGrp="1"/>
          </p:cNvSpPr>
          <p:nvPr>
            <p:ph type="ftr" sz="quarter" idx="11"/>
          </p:nvPr>
        </p:nvSpPr>
        <p:spPr/>
        <p:txBody>
          <a:bodyPr/>
          <a:lstStyle/>
          <a:p>
            <a:endParaRPr lang="en-US"/>
          </a:p>
        </p:txBody>
      </p:sp>
      <p:sp>
        <p:nvSpPr>
          <p:cNvPr id="1048848" name="Slide Number Placeholder 5"/>
          <p:cNvSpPr>
            <a:spLocks noGrp="1"/>
          </p:cNvSpPr>
          <p:nvPr>
            <p:ph type="sldNum" sz="quarter" idx="12"/>
          </p:nvPr>
        </p:nvSpPr>
        <p:spPr/>
        <p:txBody>
          <a:bodyPr/>
          <a:lstStyle/>
          <a:p>
            <a:fld id="{84F85A94-2CB8-4FED-AF07-CFDF45E68435}" type="slidenum">
              <a:rPr lang="en-US" smtClean="0"/>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828" name="Title 1"/>
          <p:cNvSpPr>
            <a:spLocks noGrp="1"/>
          </p:cNvSpPr>
          <p:nvPr>
            <p:ph type="title"/>
          </p:nvPr>
        </p:nvSpPr>
        <p:spPr>
          <a:xfrm>
            <a:off x="676275" y="1709738"/>
            <a:ext cx="8543925" cy="2852737"/>
          </a:xfrm>
        </p:spPr>
        <p:txBody>
          <a:bodyPr anchor="b"/>
          <a:lstStyle>
            <a:lvl1pPr>
              <a:defRPr sz="6000"/>
            </a:lvl1pPr>
          </a:lstStyle>
          <a:p>
            <a:r>
              <a:rPr lang="en-US"/>
              <a:t>Click to edit Master title style</a:t>
            </a:r>
          </a:p>
        </p:txBody>
      </p:sp>
      <p:sp>
        <p:nvSpPr>
          <p:cNvPr id="1048829" name="Text Placeholder 2"/>
          <p:cNvSpPr>
            <a:spLocks noGrp="1"/>
          </p:cNvSpPr>
          <p:nvPr>
            <p:ph type="body" idx="1"/>
          </p:nvPr>
        </p:nvSpPr>
        <p:spPr>
          <a:xfrm>
            <a:off x="676275" y="4589463"/>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048830" name="Date Placeholder 3"/>
          <p:cNvSpPr>
            <a:spLocks noGrp="1"/>
          </p:cNvSpPr>
          <p:nvPr>
            <p:ph type="dt" sz="half" idx="10"/>
          </p:nvPr>
        </p:nvSpPr>
        <p:spPr/>
        <p:txBody>
          <a:bodyPr/>
          <a:lstStyle/>
          <a:p>
            <a:fld id="{34A91A24-F345-4DFE-B7A9-1F03D119CEA8}" type="datetimeFigureOut">
              <a:rPr lang="en-US" smtClean="0"/>
              <a:t>6/24/2019</a:t>
            </a:fld>
            <a:endParaRPr lang="en-US"/>
          </a:p>
        </p:txBody>
      </p:sp>
      <p:sp>
        <p:nvSpPr>
          <p:cNvPr id="1048831" name="Footer Placeholder 4"/>
          <p:cNvSpPr>
            <a:spLocks noGrp="1"/>
          </p:cNvSpPr>
          <p:nvPr>
            <p:ph type="ftr" sz="quarter" idx="11"/>
          </p:nvPr>
        </p:nvSpPr>
        <p:spPr/>
        <p:txBody>
          <a:bodyPr/>
          <a:lstStyle/>
          <a:p>
            <a:endParaRPr lang="en-US"/>
          </a:p>
        </p:txBody>
      </p:sp>
      <p:sp>
        <p:nvSpPr>
          <p:cNvPr id="1048832" name="Slide Number Placeholder 5"/>
          <p:cNvSpPr>
            <a:spLocks noGrp="1"/>
          </p:cNvSpPr>
          <p:nvPr>
            <p:ph type="sldNum" sz="quarter" idx="12"/>
          </p:nvPr>
        </p:nvSpPr>
        <p:spPr/>
        <p:txBody>
          <a:bodyPr/>
          <a:lstStyle/>
          <a:p>
            <a:fld id="{84F85A94-2CB8-4FED-AF07-CFDF45E68435}" type="slidenum">
              <a:rPr lang="en-US" smtClean="0"/>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849" name="Title 1"/>
          <p:cNvSpPr>
            <a:spLocks noGrp="1"/>
          </p:cNvSpPr>
          <p:nvPr>
            <p:ph type="title"/>
          </p:nvPr>
        </p:nvSpPr>
        <p:spPr/>
        <p:txBody>
          <a:bodyPr/>
          <a:lstStyle/>
          <a:p>
            <a:r>
              <a:rPr lang="en-US"/>
              <a:t>Click to edit Master title style</a:t>
            </a:r>
          </a:p>
        </p:txBody>
      </p:sp>
      <p:sp>
        <p:nvSpPr>
          <p:cNvPr id="1048850" name="Content Placeholder 2"/>
          <p:cNvSpPr>
            <a:spLocks noGrp="1"/>
          </p:cNvSpPr>
          <p:nvPr>
            <p:ph sz="half" idx="1"/>
          </p:nvPr>
        </p:nvSpPr>
        <p:spPr>
          <a:xfrm>
            <a:off x="681038" y="1825625"/>
            <a:ext cx="4195762"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851" name="Content Placeholder 3"/>
          <p:cNvSpPr>
            <a:spLocks noGrp="1"/>
          </p:cNvSpPr>
          <p:nvPr>
            <p:ph sz="half" idx="2"/>
          </p:nvPr>
        </p:nvSpPr>
        <p:spPr>
          <a:xfrm>
            <a:off x="5029200" y="1825625"/>
            <a:ext cx="4195763"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852" name="Date Placeholder 4"/>
          <p:cNvSpPr>
            <a:spLocks noGrp="1"/>
          </p:cNvSpPr>
          <p:nvPr>
            <p:ph type="dt" sz="half" idx="10"/>
          </p:nvPr>
        </p:nvSpPr>
        <p:spPr/>
        <p:txBody>
          <a:bodyPr/>
          <a:lstStyle/>
          <a:p>
            <a:fld id="{34A91A24-F345-4DFE-B7A9-1F03D119CEA8}" type="datetimeFigureOut">
              <a:rPr lang="en-US" smtClean="0"/>
              <a:t>6/24/2019</a:t>
            </a:fld>
            <a:endParaRPr lang="en-US"/>
          </a:p>
        </p:txBody>
      </p:sp>
      <p:sp>
        <p:nvSpPr>
          <p:cNvPr id="1048853" name="Footer Placeholder 5"/>
          <p:cNvSpPr>
            <a:spLocks noGrp="1"/>
          </p:cNvSpPr>
          <p:nvPr>
            <p:ph type="ftr" sz="quarter" idx="11"/>
          </p:nvPr>
        </p:nvSpPr>
        <p:spPr/>
        <p:txBody>
          <a:bodyPr/>
          <a:lstStyle/>
          <a:p>
            <a:endParaRPr lang="en-US"/>
          </a:p>
        </p:txBody>
      </p:sp>
      <p:sp>
        <p:nvSpPr>
          <p:cNvPr id="1048854" name="Slide Number Placeholder 6"/>
          <p:cNvSpPr>
            <a:spLocks noGrp="1"/>
          </p:cNvSpPr>
          <p:nvPr>
            <p:ph type="sldNum" sz="quarter" idx="12"/>
          </p:nvPr>
        </p:nvSpPr>
        <p:spPr/>
        <p:txBody>
          <a:bodyPr/>
          <a:lstStyle/>
          <a:p>
            <a:fld id="{84F85A94-2CB8-4FED-AF07-CFDF45E68435}" type="slidenum">
              <a:rPr lang="en-US" smtClean="0"/>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855" name="Title 1"/>
          <p:cNvSpPr>
            <a:spLocks noGrp="1"/>
          </p:cNvSpPr>
          <p:nvPr>
            <p:ph type="title"/>
          </p:nvPr>
        </p:nvSpPr>
        <p:spPr>
          <a:xfrm>
            <a:off x="682625" y="365125"/>
            <a:ext cx="8543925" cy="1325563"/>
          </a:xfrm>
        </p:spPr>
        <p:txBody>
          <a:bodyPr/>
          <a:lstStyle/>
          <a:p>
            <a:r>
              <a:rPr lang="en-US"/>
              <a:t>Click to edit Master title style</a:t>
            </a:r>
          </a:p>
        </p:txBody>
      </p:sp>
      <p:sp>
        <p:nvSpPr>
          <p:cNvPr id="1048856" name="Text Placeholder 2"/>
          <p:cNvSpPr>
            <a:spLocks noGrp="1"/>
          </p:cNvSpPr>
          <p:nvPr>
            <p:ph type="body" idx="1"/>
          </p:nvPr>
        </p:nvSpPr>
        <p:spPr>
          <a:xfrm>
            <a:off x="682625" y="1681163"/>
            <a:ext cx="4191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48857" name="Content Placeholder 3"/>
          <p:cNvSpPr>
            <a:spLocks noGrp="1"/>
          </p:cNvSpPr>
          <p:nvPr>
            <p:ph sz="half" idx="2"/>
          </p:nvPr>
        </p:nvSpPr>
        <p:spPr>
          <a:xfrm>
            <a:off x="682625" y="2505075"/>
            <a:ext cx="419100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858" name="Text Placeholder 4"/>
          <p:cNvSpPr>
            <a:spLocks noGrp="1"/>
          </p:cNvSpPr>
          <p:nvPr>
            <p:ph type="body" sz="quarter" idx="3"/>
          </p:nvPr>
        </p:nvSpPr>
        <p:spPr>
          <a:xfrm>
            <a:off x="5014913" y="1681163"/>
            <a:ext cx="42116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48859" name="Content Placeholder 5"/>
          <p:cNvSpPr>
            <a:spLocks noGrp="1"/>
          </p:cNvSpPr>
          <p:nvPr>
            <p:ph sz="quarter" idx="4"/>
          </p:nvPr>
        </p:nvSpPr>
        <p:spPr>
          <a:xfrm>
            <a:off x="5014913" y="2505075"/>
            <a:ext cx="42116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860" name="Date Placeholder 6"/>
          <p:cNvSpPr>
            <a:spLocks noGrp="1"/>
          </p:cNvSpPr>
          <p:nvPr>
            <p:ph type="dt" sz="half" idx="10"/>
          </p:nvPr>
        </p:nvSpPr>
        <p:spPr/>
        <p:txBody>
          <a:bodyPr/>
          <a:lstStyle/>
          <a:p>
            <a:fld id="{34A91A24-F345-4DFE-B7A9-1F03D119CEA8}" type="datetimeFigureOut">
              <a:rPr lang="en-US" smtClean="0"/>
              <a:t>6/24/2019</a:t>
            </a:fld>
            <a:endParaRPr lang="en-US"/>
          </a:p>
        </p:txBody>
      </p:sp>
      <p:sp>
        <p:nvSpPr>
          <p:cNvPr id="1048861" name="Footer Placeholder 7"/>
          <p:cNvSpPr>
            <a:spLocks noGrp="1"/>
          </p:cNvSpPr>
          <p:nvPr>
            <p:ph type="ftr" sz="quarter" idx="11"/>
          </p:nvPr>
        </p:nvSpPr>
        <p:spPr/>
        <p:txBody>
          <a:bodyPr/>
          <a:lstStyle/>
          <a:p>
            <a:endParaRPr lang="en-US"/>
          </a:p>
        </p:txBody>
      </p:sp>
      <p:sp>
        <p:nvSpPr>
          <p:cNvPr id="1048862" name="Slide Number Placeholder 8"/>
          <p:cNvSpPr>
            <a:spLocks noGrp="1"/>
          </p:cNvSpPr>
          <p:nvPr>
            <p:ph type="sldNum" sz="quarter" idx="12"/>
          </p:nvPr>
        </p:nvSpPr>
        <p:spPr/>
        <p:txBody>
          <a:bodyPr/>
          <a:lstStyle/>
          <a:p>
            <a:fld id="{84F85A94-2CB8-4FED-AF07-CFDF45E6843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767"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p>
        </p:txBody>
      </p:sp>
      <p:sp>
        <p:nvSpPr>
          <p:cNvPr id="1048768"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048769" name="Date Placeholder 3"/>
          <p:cNvSpPr>
            <a:spLocks noGrp="1"/>
          </p:cNvSpPr>
          <p:nvPr>
            <p:ph type="dt" sz="half" idx="10"/>
          </p:nvPr>
        </p:nvSpPr>
        <p:spPr/>
        <p:txBody>
          <a:bodyPr/>
          <a:lstStyle/>
          <a:p>
            <a:fld id="{4993390E-5FD5-AF4F-9C4E-8B6A2F02118D}" type="datetimeFigureOut">
              <a:rPr lang="en-US" smtClean="0"/>
              <a:t>6/24/2019</a:t>
            </a:fld>
            <a:endParaRPr lang="en-US"/>
          </a:p>
        </p:txBody>
      </p:sp>
      <p:sp>
        <p:nvSpPr>
          <p:cNvPr id="1048770" name="Footer Placeholder 4"/>
          <p:cNvSpPr>
            <a:spLocks noGrp="1"/>
          </p:cNvSpPr>
          <p:nvPr>
            <p:ph type="ftr" sz="quarter" idx="11"/>
          </p:nvPr>
        </p:nvSpPr>
        <p:spPr/>
        <p:txBody>
          <a:bodyPr/>
          <a:lstStyle/>
          <a:p>
            <a:endParaRPr lang="en-US"/>
          </a:p>
        </p:txBody>
      </p:sp>
      <p:sp>
        <p:nvSpPr>
          <p:cNvPr id="1048771" name="Slide Number Placeholder 5"/>
          <p:cNvSpPr>
            <a:spLocks noGrp="1"/>
          </p:cNvSpPr>
          <p:nvPr>
            <p:ph type="sldNum" sz="quarter" idx="12"/>
          </p:nvPr>
        </p:nvSpPr>
        <p:spPr/>
        <p:txBody>
          <a:bodyPr/>
          <a:lstStyle/>
          <a:p>
            <a:fld id="{5C33868A-AFE5-BD4A-9107-44E1BCE83CE9}" type="slidenum">
              <a:rPr lang="en-US" smtClean="0"/>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863" name="Title 1"/>
          <p:cNvSpPr>
            <a:spLocks noGrp="1"/>
          </p:cNvSpPr>
          <p:nvPr>
            <p:ph type="title"/>
          </p:nvPr>
        </p:nvSpPr>
        <p:spPr/>
        <p:txBody>
          <a:bodyPr/>
          <a:lstStyle/>
          <a:p>
            <a:r>
              <a:rPr lang="en-US"/>
              <a:t>Click to edit Master title style</a:t>
            </a:r>
          </a:p>
        </p:txBody>
      </p:sp>
      <p:sp>
        <p:nvSpPr>
          <p:cNvPr id="1048864" name="Date Placeholder 2"/>
          <p:cNvSpPr>
            <a:spLocks noGrp="1"/>
          </p:cNvSpPr>
          <p:nvPr>
            <p:ph type="dt" sz="half" idx="10"/>
          </p:nvPr>
        </p:nvSpPr>
        <p:spPr/>
        <p:txBody>
          <a:bodyPr/>
          <a:lstStyle/>
          <a:p>
            <a:fld id="{34A91A24-F345-4DFE-B7A9-1F03D119CEA8}" type="datetimeFigureOut">
              <a:rPr lang="en-US" smtClean="0"/>
              <a:t>6/24/2019</a:t>
            </a:fld>
            <a:endParaRPr lang="en-US"/>
          </a:p>
        </p:txBody>
      </p:sp>
      <p:sp>
        <p:nvSpPr>
          <p:cNvPr id="1048865" name="Footer Placeholder 3"/>
          <p:cNvSpPr>
            <a:spLocks noGrp="1"/>
          </p:cNvSpPr>
          <p:nvPr>
            <p:ph type="ftr" sz="quarter" idx="11"/>
          </p:nvPr>
        </p:nvSpPr>
        <p:spPr/>
        <p:txBody>
          <a:bodyPr/>
          <a:lstStyle/>
          <a:p>
            <a:endParaRPr lang="en-US"/>
          </a:p>
        </p:txBody>
      </p:sp>
      <p:sp>
        <p:nvSpPr>
          <p:cNvPr id="1048866" name="Slide Number Placeholder 4"/>
          <p:cNvSpPr>
            <a:spLocks noGrp="1"/>
          </p:cNvSpPr>
          <p:nvPr>
            <p:ph type="sldNum" sz="quarter" idx="12"/>
          </p:nvPr>
        </p:nvSpPr>
        <p:spPr/>
        <p:txBody>
          <a:bodyPr/>
          <a:lstStyle/>
          <a:p>
            <a:fld id="{84F85A94-2CB8-4FED-AF07-CFDF45E68435}" type="slidenum">
              <a:rPr lang="en-US" smtClean="0"/>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809" name="Date Placeholder 1"/>
          <p:cNvSpPr>
            <a:spLocks noGrp="1"/>
          </p:cNvSpPr>
          <p:nvPr>
            <p:ph type="dt" sz="half" idx="10"/>
          </p:nvPr>
        </p:nvSpPr>
        <p:spPr/>
        <p:txBody>
          <a:bodyPr/>
          <a:lstStyle/>
          <a:p>
            <a:fld id="{34A91A24-F345-4DFE-B7A9-1F03D119CEA8}" type="datetimeFigureOut">
              <a:rPr lang="en-US" smtClean="0"/>
              <a:t>6/24/2019</a:t>
            </a:fld>
            <a:endParaRPr lang="en-US"/>
          </a:p>
        </p:txBody>
      </p:sp>
      <p:sp>
        <p:nvSpPr>
          <p:cNvPr id="1048810" name="Footer Placeholder 2"/>
          <p:cNvSpPr>
            <a:spLocks noGrp="1"/>
          </p:cNvSpPr>
          <p:nvPr>
            <p:ph type="ftr" sz="quarter" idx="11"/>
          </p:nvPr>
        </p:nvSpPr>
        <p:spPr/>
        <p:txBody>
          <a:bodyPr/>
          <a:lstStyle/>
          <a:p>
            <a:endParaRPr lang="en-US"/>
          </a:p>
        </p:txBody>
      </p:sp>
      <p:sp>
        <p:nvSpPr>
          <p:cNvPr id="1048811" name="Slide Number Placeholder 3"/>
          <p:cNvSpPr>
            <a:spLocks noGrp="1"/>
          </p:cNvSpPr>
          <p:nvPr>
            <p:ph type="sldNum" sz="quarter" idx="12"/>
          </p:nvPr>
        </p:nvSpPr>
        <p:spPr/>
        <p:txBody>
          <a:bodyPr/>
          <a:lstStyle/>
          <a:p>
            <a:fld id="{84F85A94-2CB8-4FED-AF07-CFDF45E68435}" type="slidenum">
              <a:rPr lang="en-US" smtClean="0"/>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817" name="Title 1"/>
          <p:cNvSpPr>
            <a:spLocks noGrp="1"/>
          </p:cNvSpPr>
          <p:nvPr>
            <p:ph type="title"/>
          </p:nvPr>
        </p:nvSpPr>
        <p:spPr>
          <a:xfrm>
            <a:off x="682625" y="457200"/>
            <a:ext cx="3194050" cy="1600200"/>
          </a:xfrm>
        </p:spPr>
        <p:txBody>
          <a:bodyPr anchor="b"/>
          <a:lstStyle>
            <a:lvl1pPr>
              <a:defRPr sz="3200"/>
            </a:lvl1pPr>
          </a:lstStyle>
          <a:p>
            <a:r>
              <a:rPr lang="en-US"/>
              <a:t>Click to edit Master title style</a:t>
            </a:r>
          </a:p>
        </p:txBody>
      </p:sp>
      <p:sp>
        <p:nvSpPr>
          <p:cNvPr id="1048818" name="Content Placeholder 2"/>
          <p:cNvSpPr>
            <a:spLocks noGrp="1"/>
          </p:cNvSpPr>
          <p:nvPr>
            <p:ph idx="1"/>
          </p:nvPr>
        </p:nvSpPr>
        <p:spPr>
          <a:xfrm>
            <a:off x="4211638" y="987425"/>
            <a:ext cx="501491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819" name="Text Placeholder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48820" name="Date Placeholder 4"/>
          <p:cNvSpPr>
            <a:spLocks noGrp="1"/>
          </p:cNvSpPr>
          <p:nvPr>
            <p:ph type="dt" sz="half" idx="10"/>
          </p:nvPr>
        </p:nvSpPr>
        <p:spPr/>
        <p:txBody>
          <a:bodyPr/>
          <a:lstStyle/>
          <a:p>
            <a:fld id="{34A91A24-F345-4DFE-B7A9-1F03D119CEA8}" type="datetimeFigureOut">
              <a:rPr lang="en-US" smtClean="0"/>
              <a:t>6/24/2019</a:t>
            </a:fld>
            <a:endParaRPr lang="en-US"/>
          </a:p>
        </p:txBody>
      </p:sp>
      <p:sp>
        <p:nvSpPr>
          <p:cNvPr id="1048821" name="Footer Placeholder 5"/>
          <p:cNvSpPr>
            <a:spLocks noGrp="1"/>
          </p:cNvSpPr>
          <p:nvPr>
            <p:ph type="ftr" sz="quarter" idx="11"/>
          </p:nvPr>
        </p:nvSpPr>
        <p:spPr/>
        <p:txBody>
          <a:bodyPr/>
          <a:lstStyle/>
          <a:p>
            <a:endParaRPr lang="en-US"/>
          </a:p>
        </p:txBody>
      </p:sp>
      <p:sp>
        <p:nvSpPr>
          <p:cNvPr id="1048822" name="Slide Number Placeholder 6"/>
          <p:cNvSpPr>
            <a:spLocks noGrp="1"/>
          </p:cNvSpPr>
          <p:nvPr>
            <p:ph type="sldNum" sz="quarter" idx="12"/>
          </p:nvPr>
        </p:nvSpPr>
        <p:spPr/>
        <p:txBody>
          <a:bodyPr/>
          <a:lstStyle/>
          <a:p>
            <a:fld id="{84F85A94-2CB8-4FED-AF07-CFDF45E68435}" type="slidenum">
              <a:rPr lang="en-US" smtClean="0"/>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838" name="Title 1"/>
          <p:cNvSpPr>
            <a:spLocks noGrp="1"/>
          </p:cNvSpPr>
          <p:nvPr>
            <p:ph type="title"/>
          </p:nvPr>
        </p:nvSpPr>
        <p:spPr>
          <a:xfrm>
            <a:off x="682625" y="457200"/>
            <a:ext cx="3194050" cy="1600200"/>
          </a:xfrm>
        </p:spPr>
        <p:txBody>
          <a:bodyPr anchor="b"/>
          <a:lstStyle>
            <a:lvl1pPr>
              <a:defRPr sz="3200"/>
            </a:lvl1pPr>
          </a:lstStyle>
          <a:p>
            <a:r>
              <a:rPr lang="en-US"/>
              <a:t>Click to edit Master title style</a:t>
            </a:r>
          </a:p>
        </p:txBody>
      </p:sp>
      <p:sp>
        <p:nvSpPr>
          <p:cNvPr id="1048839" name="Picture Placeholder 2"/>
          <p:cNvSpPr>
            <a:spLocks noGrp="1"/>
          </p:cNvSpPr>
          <p:nvPr>
            <p:ph type="pic" idx="1"/>
          </p:nvPr>
        </p:nvSpPr>
        <p:spPr>
          <a:xfrm>
            <a:off x="4211638" y="987425"/>
            <a:ext cx="50149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48840" name="Text Placeholder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48841" name="Date Placeholder 4"/>
          <p:cNvSpPr>
            <a:spLocks noGrp="1"/>
          </p:cNvSpPr>
          <p:nvPr>
            <p:ph type="dt" sz="half" idx="10"/>
          </p:nvPr>
        </p:nvSpPr>
        <p:spPr/>
        <p:txBody>
          <a:bodyPr/>
          <a:lstStyle/>
          <a:p>
            <a:fld id="{34A91A24-F345-4DFE-B7A9-1F03D119CEA8}" type="datetimeFigureOut">
              <a:rPr lang="en-US" smtClean="0"/>
              <a:t>6/24/2019</a:t>
            </a:fld>
            <a:endParaRPr lang="en-US"/>
          </a:p>
        </p:txBody>
      </p:sp>
      <p:sp>
        <p:nvSpPr>
          <p:cNvPr id="1048842" name="Footer Placeholder 5"/>
          <p:cNvSpPr>
            <a:spLocks noGrp="1"/>
          </p:cNvSpPr>
          <p:nvPr>
            <p:ph type="ftr" sz="quarter" idx="11"/>
          </p:nvPr>
        </p:nvSpPr>
        <p:spPr/>
        <p:txBody>
          <a:bodyPr/>
          <a:lstStyle/>
          <a:p>
            <a:endParaRPr lang="en-US"/>
          </a:p>
        </p:txBody>
      </p:sp>
      <p:sp>
        <p:nvSpPr>
          <p:cNvPr id="1048843" name="Slide Number Placeholder 6"/>
          <p:cNvSpPr>
            <a:spLocks noGrp="1"/>
          </p:cNvSpPr>
          <p:nvPr>
            <p:ph type="sldNum" sz="quarter" idx="12"/>
          </p:nvPr>
        </p:nvSpPr>
        <p:spPr/>
        <p:txBody>
          <a:bodyPr/>
          <a:lstStyle/>
          <a:p>
            <a:fld id="{84F85A94-2CB8-4FED-AF07-CFDF45E68435}" type="slidenum">
              <a:rPr lang="en-US" smtClean="0"/>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833" name="Title 1"/>
          <p:cNvSpPr>
            <a:spLocks noGrp="1"/>
          </p:cNvSpPr>
          <p:nvPr>
            <p:ph type="title"/>
          </p:nvPr>
        </p:nvSpPr>
        <p:spPr/>
        <p:txBody>
          <a:bodyPr/>
          <a:lstStyle/>
          <a:p>
            <a:r>
              <a:rPr lang="en-US"/>
              <a:t>Click to edit Master title style</a:t>
            </a:r>
          </a:p>
        </p:txBody>
      </p:sp>
      <p:sp>
        <p:nvSpPr>
          <p:cNvPr id="1048834"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835" name="Date Placeholder 3"/>
          <p:cNvSpPr>
            <a:spLocks noGrp="1"/>
          </p:cNvSpPr>
          <p:nvPr>
            <p:ph type="dt" sz="half" idx="10"/>
          </p:nvPr>
        </p:nvSpPr>
        <p:spPr/>
        <p:txBody>
          <a:bodyPr/>
          <a:lstStyle/>
          <a:p>
            <a:fld id="{34A91A24-F345-4DFE-B7A9-1F03D119CEA8}" type="datetimeFigureOut">
              <a:rPr lang="en-US" smtClean="0"/>
              <a:t>6/24/2019</a:t>
            </a:fld>
            <a:endParaRPr lang="en-US"/>
          </a:p>
        </p:txBody>
      </p:sp>
      <p:sp>
        <p:nvSpPr>
          <p:cNvPr id="1048836" name="Footer Placeholder 4"/>
          <p:cNvSpPr>
            <a:spLocks noGrp="1"/>
          </p:cNvSpPr>
          <p:nvPr>
            <p:ph type="ftr" sz="quarter" idx="11"/>
          </p:nvPr>
        </p:nvSpPr>
        <p:spPr/>
        <p:txBody>
          <a:bodyPr/>
          <a:lstStyle/>
          <a:p>
            <a:endParaRPr lang="en-US"/>
          </a:p>
        </p:txBody>
      </p:sp>
      <p:sp>
        <p:nvSpPr>
          <p:cNvPr id="1048837" name="Slide Number Placeholder 5"/>
          <p:cNvSpPr>
            <a:spLocks noGrp="1"/>
          </p:cNvSpPr>
          <p:nvPr>
            <p:ph type="sldNum" sz="quarter" idx="12"/>
          </p:nvPr>
        </p:nvSpPr>
        <p:spPr/>
        <p:txBody>
          <a:bodyPr/>
          <a:lstStyle/>
          <a:p>
            <a:fld id="{84F85A94-2CB8-4FED-AF07-CFDF45E68435}" type="slidenum">
              <a:rPr lang="en-US" smtClean="0"/>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823" name="Vertical Title 1"/>
          <p:cNvSpPr>
            <a:spLocks noGrp="1"/>
          </p:cNvSpPr>
          <p:nvPr>
            <p:ph type="title" orient="vert"/>
          </p:nvPr>
        </p:nvSpPr>
        <p:spPr>
          <a:xfrm>
            <a:off x="7089775" y="365125"/>
            <a:ext cx="2135188" cy="5811838"/>
          </a:xfrm>
        </p:spPr>
        <p:txBody>
          <a:bodyPr vert="eaVert"/>
          <a:lstStyle/>
          <a:p>
            <a:r>
              <a:rPr lang="en-US"/>
              <a:t>Click to edit Master title style</a:t>
            </a:r>
          </a:p>
        </p:txBody>
      </p:sp>
      <p:sp>
        <p:nvSpPr>
          <p:cNvPr id="1048824" name="Vertical Text Placeholder 2"/>
          <p:cNvSpPr>
            <a:spLocks noGrp="1"/>
          </p:cNvSpPr>
          <p:nvPr>
            <p:ph type="body" orient="vert" idx="1"/>
          </p:nvPr>
        </p:nvSpPr>
        <p:spPr>
          <a:xfrm>
            <a:off x="681038" y="365125"/>
            <a:ext cx="6256337"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825" name="Date Placeholder 3"/>
          <p:cNvSpPr>
            <a:spLocks noGrp="1"/>
          </p:cNvSpPr>
          <p:nvPr>
            <p:ph type="dt" sz="half" idx="10"/>
          </p:nvPr>
        </p:nvSpPr>
        <p:spPr/>
        <p:txBody>
          <a:bodyPr/>
          <a:lstStyle/>
          <a:p>
            <a:fld id="{34A91A24-F345-4DFE-B7A9-1F03D119CEA8}" type="datetimeFigureOut">
              <a:rPr lang="en-US" smtClean="0"/>
              <a:t>6/24/2019</a:t>
            </a:fld>
            <a:endParaRPr lang="en-US"/>
          </a:p>
        </p:txBody>
      </p:sp>
      <p:sp>
        <p:nvSpPr>
          <p:cNvPr id="1048826" name="Footer Placeholder 4"/>
          <p:cNvSpPr>
            <a:spLocks noGrp="1"/>
          </p:cNvSpPr>
          <p:nvPr>
            <p:ph type="ftr" sz="quarter" idx="11"/>
          </p:nvPr>
        </p:nvSpPr>
        <p:spPr/>
        <p:txBody>
          <a:bodyPr/>
          <a:lstStyle/>
          <a:p>
            <a:endParaRPr lang="en-US"/>
          </a:p>
        </p:txBody>
      </p:sp>
      <p:sp>
        <p:nvSpPr>
          <p:cNvPr id="1048827" name="Slide Number Placeholder 5"/>
          <p:cNvSpPr>
            <a:spLocks noGrp="1"/>
          </p:cNvSpPr>
          <p:nvPr>
            <p:ph type="sldNum" sz="quarter" idx="12"/>
          </p:nvPr>
        </p:nvSpPr>
        <p:spPr/>
        <p:txBody>
          <a:bodyPr/>
          <a:lstStyle/>
          <a:p>
            <a:fld id="{84F85A94-2CB8-4FED-AF07-CFDF45E68435}" type="slidenum">
              <a:rPr lang="en-US" smtClean="0"/>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888" name="Title 1"/>
          <p:cNvSpPr>
            <a:spLocks noGrp="1"/>
          </p:cNvSpPr>
          <p:nvPr>
            <p:ph type="ctrTitle"/>
          </p:nvPr>
        </p:nvSpPr>
        <p:spPr>
          <a:xfrm>
            <a:off x="1238250" y="1122363"/>
            <a:ext cx="7429500" cy="2387600"/>
          </a:xfrm>
        </p:spPr>
        <p:txBody>
          <a:bodyPr anchor="b"/>
          <a:lstStyle>
            <a:lvl1pPr algn="ctr">
              <a:defRPr sz="6000"/>
            </a:lvl1pPr>
          </a:lstStyle>
          <a:p>
            <a:r>
              <a:rPr lang="en-US"/>
              <a:t>Click to edit Master title style</a:t>
            </a:r>
          </a:p>
        </p:txBody>
      </p:sp>
      <p:sp>
        <p:nvSpPr>
          <p:cNvPr id="1048889"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48890" name="Date Placeholder 3"/>
          <p:cNvSpPr>
            <a:spLocks noGrp="1"/>
          </p:cNvSpPr>
          <p:nvPr>
            <p:ph type="dt" sz="half" idx="10"/>
          </p:nvPr>
        </p:nvSpPr>
        <p:spPr/>
        <p:txBody>
          <a:bodyPr/>
          <a:lstStyle/>
          <a:p>
            <a:fld id="{228F0330-AAF2-4636-866E-BCD6713EF68F}" type="datetimeFigureOut">
              <a:rPr lang="en-US" smtClean="0"/>
              <a:t>6/24/2019</a:t>
            </a:fld>
            <a:endParaRPr lang="en-US"/>
          </a:p>
        </p:txBody>
      </p:sp>
      <p:sp>
        <p:nvSpPr>
          <p:cNvPr id="1048891" name="Footer Placeholder 4"/>
          <p:cNvSpPr>
            <a:spLocks noGrp="1"/>
          </p:cNvSpPr>
          <p:nvPr>
            <p:ph type="ftr" sz="quarter" idx="11"/>
          </p:nvPr>
        </p:nvSpPr>
        <p:spPr/>
        <p:txBody>
          <a:bodyPr/>
          <a:lstStyle/>
          <a:p>
            <a:endParaRPr lang="en-US"/>
          </a:p>
        </p:txBody>
      </p:sp>
      <p:sp>
        <p:nvSpPr>
          <p:cNvPr id="1048892" name="Slide Number Placeholder 5"/>
          <p:cNvSpPr>
            <a:spLocks noGrp="1"/>
          </p:cNvSpPr>
          <p:nvPr>
            <p:ph type="sldNum" sz="quarter" idx="12"/>
          </p:nvPr>
        </p:nvSpPr>
        <p:spPr/>
        <p:txBody>
          <a:bodyPr/>
          <a:lstStyle/>
          <a:p>
            <a:fld id="{ED2603C9-4C81-4171-9319-4C1E0A813222}" type="slidenum">
              <a:rPr lang="en-US" smtClean="0"/>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883" name="Title 1"/>
          <p:cNvSpPr>
            <a:spLocks noGrp="1"/>
          </p:cNvSpPr>
          <p:nvPr>
            <p:ph type="title"/>
          </p:nvPr>
        </p:nvSpPr>
        <p:spPr/>
        <p:txBody>
          <a:bodyPr/>
          <a:lstStyle/>
          <a:p>
            <a:r>
              <a:rPr lang="en-US"/>
              <a:t>Click to edit Master title style</a:t>
            </a:r>
          </a:p>
        </p:txBody>
      </p:sp>
      <p:sp>
        <p:nvSpPr>
          <p:cNvPr id="1048884"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885" name="Date Placeholder 3"/>
          <p:cNvSpPr>
            <a:spLocks noGrp="1"/>
          </p:cNvSpPr>
          <p:nvPr>
            <p:ph type="dt" sz="half" idx="10"/>
          </p:nvPr>
        </p:nvSpPr>
        <p:spPr/>
        <p:txBody>
          <a:bodyPr/>
          <a:lstStyle/>
          <a:p>
            <a:fld id="{228F0330-AAF2-4636-866E-BCD6713EF68F}" type="datetimeFigureOut">
              <a:rPr lang="en-US" smtClean="0"/>
              <a:t>6/24/2019</a:t>
            </a:fld>
            <a:endParaRPr lang="en-US"/>
          </a:p>
        </p:txBody>
      </p:sp>
      <p:sp>
        <p:nvSpPr>
          <p:cNvPr id="1048886" name="Footer Placeholder 4"/>
          <p:cNvSpPr>
            <a:spLocks noGrp="1"/>
          </p:cNvSpPr>
          <p:nvPr>
            <p:ph type="ftr" sz="quarter" idx="11"/>
          </p:nvPr>
        </p:nvSpPr>
        <p:spPr/>
        <p:txBody>
          <a:bodyPr/>
          <a:lstStyle/>
          <a:p>
            <a:endParaRPr lang="en-US"/>
          </a:p>
        </p:txBody>
      </p:sp>
      <p:sp>
        <p:nvSpPr>
          <p:cNvPr id="1048887" name="Slide Number Placeholder 5"/>
          <p:cNvSpPr>
            <a:spLocks noGrp="1"/>
          </p:cNvSpPr>
          <p:nvPr>
            <p:ph type="sldNum" sz="quarter" idx="12"/>
          </p:nvPr>
        </p:nvSpPr>
        <p:spPr/>
        <p:txBody>
          <a:bodyPr/>
          <a:lstStyle/>
          <a:p>
            <a:fld id="{ED2603C9-4C81-4171-9319-4C1E0A813222}" type="slidenum">
              <a:rPr lang="en-US" smtClean="0"/>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878" name="Title 1"/>
          <p:cNvSpPr>
            <a:spLocks noGrp="1"/>
          </p:cNvSpPr>
          <p:nvPr>
            <p:ph type="title"/>
          </p:nvPr>
        </p:nvSpPr>
        <p:spPr>
          <a:xfrm>
            <a:off x="676275" y="1709738"/>
            <a:ext cx="8543925" cy="2852737"/>
          </a:xfrm>
        </p:spPr>
        <p:txBody>
          <a:bodyPr anchor="b"/>
          <a:lstStyle>
            <a:lvl1pPr>
              <a:defRPr sz="6000"/>
            </a:lvl1pPr>
          </a:lstStyle>
          <a:p>
            <a:r>
              <a:rPr lang="en-US"/>
              <a:t>Click to edit Master title style</a:t>
            </a:r>
          </a:p>
        </p:txBody>
      </p:sp>
      <p:sp>
        <p:nvSpPr>
          <p:cNvPr id="1048879" name="Text Placeholder 2"/>
          <p:cNvSpPr>
            <a:spLocks noGrp="1"/>
          </p:cNvSpPr>
          <p:nvPr>
            <p:ph type="body" idx="1"/>
          </p:nvPr>
        </p:nvSpPr>
        <p:spPr>
          <a:xfrm>
            <a:off x="676275" y="4589463"/>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048880" name="Date Placeholder 3"/>
          <p:cNvSpPr>
            <a:spLocks noGrp="1"/>
          </p:cNvSpPr>
          <p:nvPr>
            <p:ph type="dt" sz="half" idx="10"/>
          </p:nvPr>
        </p:nvSpPr>
        <p:spPr/>
        <p:txBody>
          <a:bodyPr/>
          <a:lstStyle/>
          <a:p>
            <a:fld id="{228F0330-AAF2-4636-866E-BCD6713EF68F}" type="datetimeFigureOut">
              <a:rPr lang="en-US" smtClean="0"/>
              <a:t>6/24/2019</a:t>
            </a:fld>
            <a:endParaRPr lang="en-US"/>
          </a:p>
        </p:txBody>
      </p:sp>
      <p:sp>
        <p:nvSpPr>
          <p:cNvPr id="1048881" name="Footer Placeholder 4"/>
          <p:cNvSpPr>
            <a:spLocks noGrp="1"/>
          </p:cNvSpPr>
          <p:nvPr>
            <p:ph type="ftr" sz="quarter" idx="11"/>
          </p:nvPr>
        </p:nvSpPr>
        <p:spPr/>
        <p:txBody>
          <a:bodyPr/>
          <a:lstStyle/>
          <a:p>
            <a:endParaRPr lang="en-US"/>
          </a:p>
        </p:txBody>
      </p:sp>
      <p:sp>
        <p:nvSpPr>
          <p:cNvPr id="1048882" name="Slide Number Placeholder 5"/>
          <p:cNvSpPr>
            <a:spLocks noGrp="1"/>
          </p:cNvSpPr>
          <p:nvPr>
            <p:ph type="sldNum" sz="quarter" idx="12"/>
          </p:nvPr>
        </p:nvSpPr>
        <p:spPr/>
        <p:txBody>
          <a:bodyPr/>
          <a:lstStyle/>
          <a:p>
            <a:fld id="{ED2603C9-4C81-4171-9319-4C1E0A813222}" type="slidenum">
              <a:rPr lang="en-US" smtClean="0"/>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893" name="Title 1"/>
          <p:cNvSpPr>
            <a:spLocks noGrp="1"/>
          </p:cNvSpPr>
          <p:nvPr>
            <p:ph type="title"/>
          </p:nvPr>
        </p:nvSpPr>
        <p:spPr/>
        <p:txBody>
          <a:bodyPr/>
          <a:lstStyle/>
          <a:p>
            <a:r>
              <a:rPr lang="en-US"/>
              <a:t>Click to edit Master title style</a:t>
            </a:r>
          </a:p>
        </p:txBody>
      </p:sp>
      <p:sp>
        <p:nvSpPr>
          <p:cNvPr id="1048894" name="Content Placeholder 2"/>
          <p:cNvSpPr>
            <a:spLocks noGrp="1"/>
          </p:cNvSpPr>
          <p:nvPr>
            <p:ph sz="half" idx="1"/>
          </p:nvPr>
        </p:nvSpPr>
        <p:spPr>
          <a:xfrm>
            <a:off x="681038" y="1825625"/>
            <a:ext cx="4195762"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895" name="Content Placeholder 3"/>
          <p:cNvSpPr>
            <a:spLocks noGrp="1"/>
          </p:cNvSpPr>
          <p:nvPr>
            <p:ph sz="half" idx="2"/>
          </p:nvPr>
        </p:nvSpPr>
        <p:spPr>
          <a:xfrm>
            <a:off x="5029200" y="1825625"/>
            <a:ext cx="4195763"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896" name="Date Placeholder 4"/>
          <p:cNvSpPr>
            <a:spLocks noGrp="1"/>
          </p:cNvSpPr>
          <p:nvPr>
            <p:ph type="dt" sz="half" idx="10"/>
          </p:nvPr>
        </p:nvSpPr>
        <p:spPr/>
        <p:txBody>
          <a:bodyPr/>
          <a:lstStyle/>
          <a:p>
            <a:fld id="{228F0330-AAF2-4636-866E-BCD6713EF68F}" type="datetimeFigureOut">
              <a:rPr lang="en-US" smtClean="0"/>
              <a:t>6/24/2019</a:t>
            </a:fld>
            <a:endParaRPr lang="en-US"/>
          </a:p>
        </p:txBody>
      </p:sp>
      <p:sp>
        <p:nvSpPr>
          <p:cNvPr id="1048897" name="Footer Placeholder 5"/>
          <p:cNvSpPr>
            <a:spLocks noGrp="1"/>
          </p:cNvSpPr>
          <p:nvPr>
            <p:ph type="ftr" sz="quarter" idx="11"/>
          </p:nvPr>
        </p:nvSpPr>
        <p:spPr/>
        <p:txBody>
          <a:bodyPr/>
          <a:lstStyle/>
          <a:p>
            <a:endParaRPr lang="en-US"/>
          </a:p>
        </p:txBody>
      </p:sp>
      <p:sp>
        <p:nvSpPr>
          <p:cNvPr id="1048898" name="Slide Number Placeholder 6"/>
          <p:cNvSpPr>
            <a:spLocks noGrp="1"/>
          </p:cNvSpPr>
          <p:nvPr>
            <p:ph type="sldNum" sz="quarter" idx="12"/>
          </p:nvPr>
        </p:nvSpPr>
        <p:spPr/>
        <p:txBody>
          <a:bodyPr/>
          <a:lstStyle/>
          <a:p>
            <a:fld id="{ED2603C9-4C81-4171-9319-4C1E0A81322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792" name="Title 1"/>
          <p:cNvSpPr>
            <a:spLocks noGrp="1"/>
          </p:cNvSpPr>
          <p:nvPr>
            <p:ph type="title"/>
          </p:nvPr>
        </p:nvSpPr>
        <p:spPr/>
        <p:txBody>
          <a:bodyPr/>
          <a:lstStyle/>
          <a:p>
            <a:r>
              <a:rPr lang="en-US"/>
              <a:t>Click to edit Master title style</a:t>
            </a:r>
          </a:p>
        </p:txBody>
      </p:sp>
      <p:sp>
        <p:nvSpPr>
          <p:cNvPr id="1048793" name="Content Placeholder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94" name="Content Placeholder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95" name="Date Placeholder 4"/>
          <p:cNvSpPr>
            <a:spLocks noGrp="1"/>
          </p:cNvSpPr>
          <p:nvPr>
            <p:ph type="dt" sz="half" idx="10"/>
          </p:nvPr>
        </p:nvSpPr>
        <p:spPr/>
        <p:txBody>
          <a:bodyPr/>
          <a:lstStyle/>
          <a:p>
            <a:fld id="{4993390E-5FD5-AF4F-9C4E-8B6A2F02118D}" type="datetimeFigureOut">
              <a:rPr lang="en-US" smtClean="0"/>
              <a:t>6/24/2019</a:t>
            </a:fld>
            <a:endParaRPr lang="en-US"/>
          </a:p>
        </p:txBody>
      </p:sp>
      <p:sp>
        <p:nvSpPr>
          <p:cNvPr id="1048796" name="Footer Placeholder 5"/>
          <p:cNvSpPr>
            <a:spLocks noGrp="1"/>
          </p:cNvSpPr>
          <p:nvPr>
            <p:ph type="ftr" sz="quarter" idx="11"/>
          </p:nvPr>
        </p:nvSpPr>
        <p:spPr/>
        <p:txBody>
          <a:bodyPr/>
          <a:lstStyle/>
          <a:p>
            <a:endParaRPr lang="en-US"/>
          </a:p>
        </p:txBody>
      </p:sp>
      <p:sp>
        <p:nvSpPr>
          <p:cNvPr id="1048797" name="Slide Number Placeholder 6"/>
          <p:cNvSpPr>
            <a:spLocks noGrp="1"/>
          </p:cNvSpPr>
          <p:nvPr>
            <p:ph type="sldNum" sz="quarter" idx="12"/>
          </p:nvPr>
        </p:nvSpPr>
        <p:spPr/>
        <p:txBody>
          <a:bodyPr/>
          <a:lstStyle/>
          <a:p>
            <a:fld id="{5C33868A-AFE5-BD4A-9107-44E1BCE83CE9}" type="slidenum">
              <a:rPr lang="en-US" smtClean="0"/>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899" name="Title 1"/>
          <p:cNvSpPr>
            <a:spLocks noGrp="1"/>
          </p:cNvSpPr>
          <p:nvPr>
            <p:ph type="title"/>
          </p:nvPr>
        </p:nvSpPr>
        <p:spPr>
          <a:xfrm>
            <a:off x="682625" y="365125"/>
            <a:ext cx="8543925" cy="1325563"/>
          </a:xfrm>
        </p:spPr>
        <p:txBody>
          <a:bodyPr/>
          <a:lstStyle/>
          <a:p>
            <a:r>
              <a:rPr lang="en-US"/>
              <a:t>Click to edit Master title style</a:t>
            </a:r>
          </a:p>
        </p:txBody>
      </p:sp>
      <p:sp>
        <p:nvSpPr>
          <p:cNvPr id="1048900" name="Text Placeholder 2"/>
          <p:cNvSpPr>
            <a:spLocks noGrp="1"/>
          </p:cNvSpPr>
          <p:nvPr>
            <p:ph type="body" idx="1"/>
          </p:nvPr>
        </p:nvSpPr>
        <p:spPr>
          <a:xfrm>
            <a:off x="682625" y="1681163"/>
            <a:ext cx="4191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48901" name="Content Placeholder 3"/>
          <p:cNvSpPr>
            <a:spLocks noGrp="1"/>
          </p:cNvSpPr>
          <p:nvPr>
            <p:ph sz="half" idx="2"/>
          </p:nvPr>
        </p:nvSpPr>
        <p:spPr>
          <a:xfrm>
            <a:off x="682625" y="2505075"/>
            <a:ext cx="419100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902" name="Text Placeholder 4"/>
          <p:cNvSpPr>
            <a:spLocks noGrp="1"/>
          </p:cNvSpPr>
          <p:nvPr>
            <p:ph type="body" sz="quarter" idx="3"/>
          </p:nvPr>
        </p:nvSpPr>
        <p:spPr>
          <a:xfrm>
            <a:off x="5014913" y="1681163"/>
            <a:ext cx="42116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48903" name="Content Placeholder 5"/>
          <p:cNvSpPr>
            <a:spLocks noGrp="1"/>
          </p:cNvSpPr>
          <p:nvPr>
            <p:ph sz="quarter" idx="4"/>
          </p:nvPr>
        </p:nvSpPr>
        <p:spPr>
          <a:xfrm>
            <a:off x="5014913" y="2505075"/>
            <a:ext cx="42116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904" name="Date Placeholder 6"/>
          <p:cNvSpPr>
            <a:spLocks noGrp="1"/>
          </p:cNvSpPr>
          <p:nvPr>
            <p:ph type="dt" sz="half" idx="10"/>
          </p:nvPr>
        </p:nvSpPr>
        <p:spPr/>
        <p:txBody>
          <a:bodyPr/>
          <a:lstStyle/>
          <a:p>
            <a:fld id="{228F0330-AAF2-4636-866E-BCD6713EF68F}" type="datetimeFigureOut">
              <a:rPr lang="en-US" smtClean="0"/>
              <a:t>6/24/2019</a:t>
            </a:fld>
            <a:endParaRPr lang="en-US"/>
          </a:p>
        </p:txBody>
      </p:sp>
      <p:sp>
        <p:nvSpPr>
          <p:cNvPr id="1048905" name="Footer Placeholder 7"/>
          <p:cNvSpPr>
            <a:spLocks noGrp="1"/>
          </p:cNvSpPr>
          <p:nvPr>
            <p:ph type="ftr" sz="quarter" idx="11"/>
          </p:nvPr>
        </p:nvSpPr>
        <p:spPr/>
        <p:txBody>
          <a:bodyPr/>
          <a:lstStyle/>
          <a:p>
            <a:endParaRPr lang="en-US"/>
          </a:p>
        </p:txBody>
      </p:sp>
      <p:sp>
        <p:nvSpPr>
          <p:cNvPr id="1048906" name="Slide Number Placeholder 8"/>
          <p:cNvSpPr>
            <a:spLocks noGrp="1"/>
          </p:cNvSpPr>
          <p:nvPr>
            <p:ph type="sldNum" sz="quarter" idx="12"/>
          </p:nvPr>
        </p:nvSpPr>
        <p:spPr/>
        <p:txBody>
          <a:bodyPr/>
          <a:lstStyle/>
          <a:p>
            <a:fld id="{ED2603C9-4C81-4171-9319-4C1E0A813222}" type="slidenum">
              <a:rPr lang="en-US" smtClean="0"/>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923" name="Title 1"/>
          <p:cNvSpPr>
            <a:spLocks noGrp="1"/>
          </p:cNvSpPr>
          <p:nvPr>
            <p:ph type="title"/>
          </p:nvPr>
        </p:nvSpPr>
        <p:spPr/>
        <p:txBody>
          <a:bodyPr/>
          <a:lstStyle/>
          <a:p>
            <a:r>
              <a:rPr lang="en-US"/>
              <a:t>Click to edit Master title style</a:t>
            </a:r>
          </a:p>
        </p:txBody>
      </p:sp>
      <p:sp>
        <p:nvSpPr>
          <p:cNvPr id="1048924" name="Date Placeholder 2"/>
          <p:cNvSpPr>
            <a:spLocks noGrp="1"/>
          </p:cNvSpPr>
          <p:nvPr>
            <p:ph type="dt" sz="half" idx="10"/>
          </p:nvPr>
        </p:nvSpPr>
        <p:spPr/>
        <p:txBody>
          <a:bodyPr/>
          <a:lstStyle/>
          <a:p>
            <a:fld id="{228F0330-AAF2-4636-866E-BCD6713EF68F}" type="datetimeFigureOut">
              <a:rPr lang="en-US" smtClean="0"/>
              <a:t>6/24/2019</a:t>
            </a:fld>
            <a:endParaRPr lang="en-US"/>
          </a:p>
        </p:txBody>
      </p:sp>
      <p:sp>
        <p:nvSpPr>
          <p:cNvPr id="1048925" name="Footer Placeholder 3"/>
          <p:cNvSpPr>
            <a:spLocks noGrp="1"/>
          </p:cNvSpPr>
          <p:nvPr>
            <p:ph type="ftr" sz="quarter" idx="11"/>
          </p:nvPr>
        </p:nvSpPr>
        <p:spPr/>
        <p:txBody>
          <a:bodyPr/>
          <a:lstStyle/>
          <a:p>
            <a:endParaRPr lang="en-US"/>
          </a:p>
        </p:txBody>
      </p:sp>
      <p:sp>
        <p:nvSpPr>
          <p:cNvPr id="1048926" name="Slide Number Placeholder 4"/>
          <p:cNvSpPr>
            <a:spLocks noGrp="1"/>
          </p:cNvSpPr>
          <p:nvPr>
            <p:ph type="sldNum" sz="quarter" idx="12"/>
          </p:nvPr>
        </p:nvSpPr>
        <p:spPr/>
        <p:txBody>
          <a:bodyPr/>
          <a:lstStyle/>
          <a:p>
            <a:fld id="{ED2603C9-4C81-4171-9319-4C1E0A813222}" type="slidenum">
              <a:rPr lang="en-US" smtClean="0"/>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927" name="Date Placeholder 1"/>
          <p:cNvSpPr>
            <a:spLocks noGrp="1"/>
          </p:cNvSpPr>
          <p:nvPr>
            <p:ph type="dt" sz="half" idx="10"/>
          </p:nvPr>
        </p:nvSpPr>
        <p:spPr/>
        <p:txBody>
          <a:bodyPr/>
          <a:lstStyle/>
          <a:p>
            <a:fld id="{228F0330-AAF2-4636-866E-BCD6713EF68F}" type="datetimeFigureOut">
              <a:rPr lang="en-US" smtClean="0"/>
              <a:t>6/24/2019</a:t>
            </a:fld>
            <a:endParaRPr lang="en-US"/>
          </a:p>
        </p:txBody>
      </p:sp>
      <p:sp>
        <p:nvSpPr>
          <p:cNvPr id="1048928" name="Footer Placeholder 2"/>
          <p:cNvSpPr>
            <a:spLocks noGrp="1"/>
          </p:cNvSpPr>
          <p:nvPr>
            <p:ph type="ftr" sz="quarter" idx="11"/>
          </p:nvPr>
        </p:nvSpPr>
        <p:spPr/>
        <p:txBody>
          <a:bodyPr/>
          <a:lstStyle/>
          <a:p>
            <a:endParaRPr lang="en-US"/>
          </a:p>
        </p:txBody>
      </p:sp>
      <p:sp>
        <p:nvSpPr>
          <p:cNvPr id="1048929" name="Slide Number Placeholder 3"/>
          <p:cNvSpPr>
            <a:spLocks noGrp="1"/>
          </p:cNvSpPr>
          <p:nvPr>
            <p:ph type="sldNum" sz="quarter" idx="12"/>
          </p:nvPr>
        </p:nvSpPr>
        <p:spPr/>
        <p:txBody>
          <a:bodyPr/>
          <a:lstStyle/>
          <a:p>
            <a:fld id="{ED2603C9-4C81-4171-9319-4C1E0A813222}" type="slidenum">
              <a:rPr lang="en-US" smtClean="0"/>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872" name="Title 1"/>
          <p:cNvSpPr>
            <a:spLocks noGrp="1"/>
          </p:cNvSpPr>
          <p:nvPr>
            <p:ph type="title"/>
          </p:nvPr>
        </p:nvSpPr>
        <p:spPr>
          <a:xfrm>
            <a:off x="682625" y="457200"/>
            <a:ext cx="3194050" cy="1600200"/>
          </a:xfrm>
        </p:spPr>
        <p:txBody>
          <a:bodyPr anchor="b"/>
          <a:lstStyle>
            <a:lvl1pPr>
              <a:defRPr sz="3200"/>
            </a:lvl1pPr>
          </a:lstStyle>
          <a:p>
            <a:r>
              <a:rPr lang="en-US"/>
              <a:t>Click to edit Master title style</a:t>
            </a:r>
          </a:p>
        </p:txBody>
      </p:sp>
      <p:sp>
        <p:nvSpPr>
          <p:cNvPr id="1048873" name="Content Placeholder 2"/>
          <p:cNvSpPr>
            <a:spLocks noGrp="1"/>
          </p:cNvSpPr>
          <p:nvPr>
            <p:ph idx="1"/>
          </p:nvPr>
        </p:nvSpPr>
        <p:spPr>
          <a:xfrm>
            <a:off x="4211638" y="987425"/>
            <a:ext cx="501491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874" name="Text Placeholder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48875" name="Date Placeholder 4"/>
          <p:cNvSpPr>
            <a:spLocks noGrp="1"/>
          </p:cNvSpPr>
          <p:nvPr>
            <p:ph type="dt" sz="half" idx="10"/>
          </p:nvPr>
        </p:nvSpPr>
        <p:spPr/>
        <p:txBody>
          <a:bodyPr/>
          <a:lstStyle/>
          <a:p>
            <a:fld id="{228F0330-AAF2-4636-866E-BCD6713EF68F}" type="datetimeFigureOut">
              <a:rPr lang="en-US" smtClean="0"/>
              <a:t>6/24/2019</a:t>
            </a:fld>
            <a:endParaRPr lang="en-US"/>
          </a:p>
        </p:txBody>
      </p:sp>
      <p:sp>
        <p:nvSpPr>
          <p:cNvPr id="1048876" name="Footer Placeholder 5"/>
          <p:cNvSpPr>
            <a:spLocks noGrp="1"/>
          </p:cNvSpPr>
          <p:nvPr>
            <p:ph type="ftr" sz="quarter" idx="11"/>
          </p:nvPr>
        </p:nvSpPr>
        <p:spPr/>
        <p:txBody>
          <a:bodyPr/>
          <a:lstStyle/>
          <a:p>
            <a:endParaRPr lang="en-US"/>
          </a:p>
        </p:txBody>
      </p:sp>
      <p:sp>
        <p:nvSpPr>
          <p:cNvPr id="1048877" name="Slide Number Placeholder 6"/>
          <p:cNvSpPr>
            <a:spLocks noGrp="1"/>
          </p:cNvSpPr>
          <p:nvPr>
            <p:ph type="sldNum" sz="quarter" idx="12"/>
          </p:nvPr>
        </p:nvSpPr>
        <p:spPr/>
        <p:txBody>
          <a:bodyPr/>
          <a:lstStyle/>
          <a:p>
            <a:fld id="{ED2603C9-4C81-4171-9319-4C1E0A813222}" type="slidenum">
              <a:rPr lang="en-US" smtClean="0"/>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917" name="Title 1"/>
          <p:cNvSpPr>
            <a:spLocks noGrp="1"/>
          </p:cNvSpPr>
          <p:nvPr>
            <p:ph type="title"/>
          </p:nvPr>
        </p:nvSpPr>
        <p:spPr>
          <a:xfrm>
            <a:off x="682625" y="457200"/>
            <a:ext cx="3194050" cy="1600200"/>
          </a:xfrm>
        </p:spPr>
        <p:txBody>
          <a:bodyPr anchor="b"/>
          <a:lstStyle>
            <a:lvl1pPr>
              <a:defRPr sz="3200"/>
            </a:lvl1pPr>
          </a:lstStyle>
          <a:p>
            <a:r>
              <a:rPr lang="en-US"/>
              <a:t>Click to edit Master title style</a:t>
            </a:r>
          </a:p>
        </p:txBody>
      </p:sp>
      <p:sp>
        <p:nvSpPr>
          <p:cNvPr id="1048918" name="Picture Placeholder 2"/>
          <p:cNvSpPr>
            <a:spLocks noGrp="1"/>
          </p:cNvSpPr>
          <p:nvPr>
            <p:ph type="pic" idx="1"/>
          </p:nvPr>
        </p:nvSpPr>
        <p:spPr>
          <a:xfrm>
            <a:off x="4211638" y="987425"/>
            <a:ext cx="50149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48919" name="Text Placeholder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48920" name="Date Placeholder 4"/>
          <p:cNvSpPr>
            <a:spLocks noGrp="1"/>
          </p:cNvSpPr>
          <p:nvPr>
            <p:ph type="dt" sz="half" idx="10"/>
          </p:nvPr>
        </p:nvSpPr>
        <p:spPr/>
        <p:txBody>
          <a:bodyPr/>
          <a:lstStyle/>
          <a:p>
            <a:fld id="{228F0330-AAF2-4636-866E-BCD6713EF68F}" type="datetimeFigureOut">
              <a:rPr lang="en-US" smtClean="0"/>
              <a:t>6/24/2019</a:t>
            </a:fld>
            <a:endParaRPr lang="en-US"/>
          </a:p>
        </p:txBody>
      </p:sp>
      <p:sp>
        <p:nvSpPr>
          <p:cNvPr id="1048921" name="Footer Placeholder 5"/>
          <p:cNvSpPr>
            <a:spLocks noGrp="1"/>
          </p:cNvSpPr>
          <p:nvPr>
            <p:ph type="ftr" sz="quarter" idx="11"/>
          </p:nvPr>
        </p:nvSpPr>
        <p:spPr/>
        <p:txBody>
          <a:bodyPr/>
          <a:lstStyle/>
          <a:p>
            <a:endParaRPr lang="en-US"/>
          </a:p>
        </p:txBody>
      </p:sp>
      <p:sp>
        <p:nvSpPr>
          <p:cNvPr id="1048922" name="Slide Number Placeholder 6"/>
          <p:cNvSpPr>
            <a:spLocks noGrp="1"/>
          </p:cNvSpPr>
          <p:nvPr>
            <p:ph type="sldNum" sz="quarter" idx="12"/>
          </p:nvPr>
        </p:nvSpPr>
        <p:spPr/>
        <p:txBody>
          <a:bodyPr/>
          <a:lstStyle/>
          <a:p>
            <a:fld id="{ED2603C9-4C81-4171-9319-4C1E0A813222}" type="slidenum">
              <a:rPr lang="en-US" smtClean="0"/>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907" name="Title 1"/>
          <p:cNvSpPr>
            <a:spLocks noGrp="1"/>
          </p:cNvSpPr>
          <p:nvPr>
            <p:ph type="title"/>
          </p:nvPr>
        </p:nvSpPr>
        <p:spPr/>
        <p:txBody>
          <a:bodyPr/>
          <a:lstStyle/>
          <a:p>
            <a:r>
              <a:rPr lang="en-US"/>
              <a:t>Click to edit Master title style</a:t>
            </a:r>
          </a:p>
        </p:txBody>
      </p:sp>
      <p:sp>
        <p:nvSpPr>
          <p:cNvPr id="1048908"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909" name="Date Placeholder 3"/>
          <p:cNvSpPr>
            <a:spLocks noGrp="1"/>
          </p:cNvSpPr>
          <p:nvPr>
            <p:ph type="dt" sz="half" idx="10"/>
          </p:nvPr>
        </p:nvSpPr>
        <p:spPr/>
        <p:txBody>
          <a:bodyPr/>
          <a:lstStyle/>
          <a:p>
            <a:fld id="{228F0330-AAF2-4636-866E-BCD6713EF68F}" type="datetimeFigureOut">
              <a:rPr lang="en-US" smtClean="0"/>
              <a:t>6/24/2019</a:t>
            </a:fld>
            <a:endParaRPr lang="en-US"/>
          </a:p>
        </p:txBody>
      </p:sp>
      <p:sp>
        <p:nvSpPr>
          <p:cNvPr id="1048910" name="Footer Placeholder 4"/>
          <p:cNvSpPr>
            <a:spLocks noGrp="1"/>
          </p:cNvSpPr>
          <p:nvPr>
            <p:ph type="ftr" sz="quarter" idx="11"/>
          </p:nvPr>
        </p:nvSpPr>
        <p:spPr/>
        <p:txBody>
          <a:bodyPr/>
          <a:lstStyle/>
          <a:p>
            <a:endParaRPr lang="en-US"/>
          </a:p>
        </p:txBody>
      </p:sp>
      <p:sp>
        <p:nvSpPr>
          <p:cNvPr id="1048911" name="Slide Number Placeholder 5"/>
          <p:cNvSpPr>
            <a:spLocks noGrp="1"/>
          </p:cNvSpPr>
          <p:nvPr>
            <p:ph type="sldNum" sz="quarter" idx="12"/>
          </p:nvPr>
        </p:nvSpPr>
        <p:spPr/>
        <p:txBody>
          <a:bodyPr/>
          <a:lstStyle/>
          <a:p>
            <a:fld id="{ED2603C9-4C81-4171-9319-4C1E0A813222}" type="slidenum">
              <a:rPr lang="en-US" smtClean="0"/>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912" name="Vertical Title 1"/>
          <p:cNvSpPr>
            <a:spLocks noGrp="1"/>
          </p:cNvSpPr>
          <p:nvPr>
            <p:ph type="title" orient="vert"/>
          </p:nvPr>
        </p:nvSpPr>
        <p:spPr>
          <a:xfrm>
            <a:off x="7089775" y="365125"/>
            <a:ext cx="2135188" cy="5811838"/>
          </a:xfrm>
        </p:spPr>
        <p:txBody>
          <a:bodyPr vert="eaVert"/>
          <a:lstStyle/>
          <a:p>
            <a:r>
              <a:rPr lang="en-US"/>
              <a:t>Click to edit Master title style</a:t>
            </a:r>
          </a:p>
        </p:txBody>
      </p:sp>
      <p:sp>
        <p:nvSpPr>
          <p:cNvPr id="1048913" name="Vertical Text Placeholder 2"/>
          <p:cNvSpPr>
            <a:spLocks noGrp="1"/>
          </p:cNvSpPr>
          <p:nvPr>
            <p:ph type="body" orient="vert" idx="1"/>
          </p:nvPr>
        </p:nvSpPr>
        <p:spPr>
          <a:xfrm>
            <a:off x="681038" y="365125"/>
            <a:ext cx="6256337"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914" name="Date Placeholder 3"/>
          <p:cNvSpPr>
            <a:spLocks noGrp="1"/>
          </p:cNvSpPr>
          <p:nvPr>
            <p:ph type="dt" sz="half" idx="10"/>
          </p:nvPr>
        </p:nvSpPr>
        <p:spPr/>
        <p:txBody>
          <a:bodyPr/>
          <a:lstStyle/>
          <a:p>
            <a:fld id="{228F0330-AAF2-4636-866E-BCD6713EF68F}" type="datetimeFigureOut">
              <a:rPr lang="en-US" smtClean="0"/>
              <a:t>6/24/2019</a:t>
            </a:fld>
            <a:endParaRPr lang="en-US"/>
          </a:p>
        </p:txBody>
      </p:sp>
      <p:sp>
        <p:nvSpPr>
          <p:cNvPr id="1048915" name="Footer Placeholder 4"/>
          <p:cNvSpPr>
            <a:spLocks noGrp="1"/>
          </p:cNvSpPr>
          <p:nvPr>
            <p:ph type="ftr" sz="quarter" idx="11"/>
          </p:nvPr>
        </p:nvSpPr>
        <p:spPr/>
        <p:txBody>
          <a:bodyPr/>
          <a:lstStyle/>
          <a:p>
            <a:endParaRPr lang="en-US"/>
          </a:p>
        </p:txBody>
      </p:sp>
      <p:sp>
        <p:nvSpPr>
          <p:cNvPr id="1048916" name="Slide Number Placeholder 5"/>
          <p:cNvSpPr>
            <a:spLocks noGrp="1"/>
          </p:cNvSpPr>
          <p:nvPr>
            <p:ph type="sldNum" sz="quarter" idx="12"/>
          </p:nvPr>
        </p:nvSpPr>
        <p:spPr/>
        <p:txBody>
          <a:bodyPr/>
          <a:lstStyle/>
          <a:p>
            <a:fld id="{ED2603C9-4C81-4171-9319-4C1E0A813222}" type="slidenum">
              <a:rPr lang="en-US" smtClean="0"/>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644" name="Title 1"/>
          <p:cNvSpPr>
            <a:spLocks noGrp="1"/>
          </p:cNvSpPr>
          <p:nvPr>
            <p:ph type="ctrTitle"/>
          </p:nvPr>
        </p:nvSpPr>
        <p:spPr>
          <a:xfrm>
            <a:off x="742950" y="2130425"/>
            <a:ext cx="8420100" cy="1470025"/>
          </a:xfrm>
        </p:spPr>
        <p:txBody>
          <a:bodyPr/>
          <a:lstStyle/>
          <a:p>
            <a:r>
              <a:rPr lang="en-US"/>
              <a:t>Click to edit Master title style</a:t>
            </a:r>
          </a:p>
        </p:txBody>
      </p:sp>
      <p:sp>
        <p:nvSpPr>
          <p:cNvPr id="1048645"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1048646" name="Date Placeholder 3"/>
          <p:cNvSpPr>
            <a:spLocks noGrp="1"/>
          </p:cNvSpPr>
          <p:nvPr>
            <p:ph type="dt" sz="half" idx="10"/>
          </p:nvPr>
        </p:nvSpPr>
        <p:spPr/>
        <p:txBody>
          <a:bodyPr/>
          <a:lstStyle/>
          <a:p>
            <a:fld id="{BE893F94-AF31-4C34-B8FE-AA98FFFABAEB}" type="datetimeFigureOut">
              <a:rPr lang="en-US" smtClean="0"/>
              <a:t>6/24/2019</a:t>
            </a:fld>
            <a:endParaRPr lang="en-US"/>
          </a:p>
        </p:txBody>
      </p:sp>
      <p:sp>
        <p:nvSpPr>
          <p:cNvPr id="1048647" name="Footer Placeholder 4"/>
          <p:cNvSpPr>
            <a:spLocks noGrp="1"/>
          </p:cNvSpPr>
          <p:nvPr>
            <p:ph type="ftr" sz="quarter" idx="11"/>
          </p:nvPr>
        </p:nvSpPr>
        <p:spPr/>
        <p:txBody>
          <a:bodyPr/>
          <a:lstStyle/>
          <a:p>
            <a:endParaRPr lang="en-US"/>
          </a:p>
        </p:txBody>
      </p:sp>
      <p:sp>
        <p:nvSpPr>
          <p:cNvPr id="1048648" name="Slide Number Placeholder 5"/>
          <p:cNvSpPr>
            <a:spLocks noGrp="1"/>
          </p:cNvSpPr>
          <p:nvPr>
            <p:ph type="sldNum" sz="quarter" idx="12"/>
          </p:nvPr>
        </p:nvSpPr>
        <p:spPr/>
        <p:txBody>
          <a:bodyPr/>
          <a:lstStyle/>
          <a:p>
            <a:fld id="{4585E27C-64E8-443C-B9FD-E9BDDA248975}" type="slidenum">
              <a:rPr lang="en-US" smtClean="0"/>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633" name="Title 1"/>
          <p:cNvSpPr>
            <a:spLocks noGrp="1"/>
          </p:cNvSpPr>
          <p:nvPr>
            <p:ph type="title"/>
          </p:nvPr>
        </p:nvSpPr>
        <p:spPr/>
        <p:txBody>
          <a:bodyPr/>
          <a:lstStyle/>
          <a:p>
            <a:r>
              <a:rPr lang="en-US"/>
              <a:t>Click to edit Master title style</a:t>
            </a:r>
          </a:p>
        </p:txBody>
      </p:sp>
      <p:sp>
        <p:nvSpPr>
          <p:cNvPr id="1048634"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35" name="Date Placeholder 3"/>
          <p:cNvSpPr>
            <a:spLocks noGrp="1"/>
          </p:cNvSpPr>
          <p:nvPr>
            <p:ph type="dt" sz="half" idx="10"/>
          </p:nvPr>
        </p:nvSpPr>
        <p:spPr/>
        <p:txBody>
          <a:bodyPr/>
          <a:lstStyle/>
          <a:p>
            <a:fld id="{BE893F94-AF31-4C34-B8FE-AA98FFFABAEB}" type="datetimeFigureOut">
              <a:rPr lang="en-US" smtClean="0"/>
              <a:t>6/24/2019</a:t>
            </a:fld>
            <a:endParaRPr lang="en-US"/>
          </a:p>
        </p:txBody>
      </p:sp>
      <p:sp>
        <p:nvSpPr>
          <p:cNvPr id="1048636" name="Footer Placeholder 4"/>
          <p:cNvSpPr>
            <a:spLocks noGrp="1"/>
          </p:cNvSpPr>
          <p:nvPr>
            <p:ph type="ftr" sz="quarter" idx="11"/>
          </p:nvPr>
        </p:nvSpPr>
        <p:spPr/>
        <p:txBody>
          <a:bodyPr/>
          <a:lstStyle/>
          <a:p>
            <a:endParaRPr lang="en-US"/>
          </a:p>
        </p:txBody>
      </p:sp>
      <p:sp>
        <p:nvSpPr>
          <p:cNvPr id="1048637" name="Slide Number Placeholder 5"/>
          <p:cNvSpPr>
            <a:spLocks noGrp="1"/>
          </p:cNvSpPr>
          <p:nvPr>
            <p:ph type="sldNum" sz="quarter" idx="12"/>
          </p:nvPr>
        </p:nvSpPr>
        <p:spPr/>
        <p:txBody>
          <a:bodyPr/>
          <a:lstStyle/>
          <a:p>
            <a:fld id="{4585E27C-64E8-443C-B9FD-E9BDDA248975}" type="slidenum">
              <a:rPr lang="en-US" smtClean="0"/>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49" name="Title 1"/>
          <p:cNvSpPr>
            <a:spLocks noGrp="1"/>
          </p:cNvSpPr>
          <p:nvPr>
            <p:ph type="title"/>
          </p:nvPr>
        </p:nvSpPr>
        <p:spPr>
          <a:xfrm>
            <a:off x="782638" y="4406900"/>
            <a:ext cx="8420100" cy="1362075"/>
          </a:xfrm>
        </p:spPr>
        <p:txBody>
          <a:bodyPr anchor="t"/>
          <a:lstStyle>
            <a:lvl1pPr algn="l">
              <a:defRPr sz="4000" b="1" cap="all"/>
            </a:lvl1pPr>
          </a:lstStyle>
          <a:p>
            <a:r>
              <a:rPr lang="en-US"/>
              <a:t>Click to edit Master title style</a:t>
            </a:r>
          </a:p>
        </p:txBody>
      </p:sp>
      <p:sp>
        <p:nvSpPr>
          <p:cNvPr id="1048650" name="Text Placeholder 2"/>
          <p:cNvSpPr>
            <a:spLocks noGrp="1"/>
          </p:cNvSpPr>
          <p:nvPr>
            <p:ph type="body" idx="1"/>
          </p:nvPr>
        </p:nvSpPr>
        <p:spPr>
          <a:xfrm>
            <a:off x="78263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048651" name="Date Placeholder 3"/>
          <p:cNvSpPr>
            <a:spLocks noGrp="1"/>
          </p:cNvSpPr>
          <p:nvPr>
            <p:ph type="dt" sz="half" idx="10"/>
          </p:nvPr>
        </p:nvSpPr>
        <p:spPr/>
        <p:txBody>
          <a:bodyPr/>
          <a:lstStyle/>
          <a:p>
            <a:fld id="{BE893F94-AF31-4C34-B8FE-AA98FFFABAEB}" type="datetimeFigureOut">
              <a:rPr lang="en-US" smtClean="0"/>
              <a:t>6/24/2019</a:t>
            </a:fld>
            <a:endParaRPr lang="en-US"/>
          </a:p>
        </p:txBody>
      </p:sp>
      <p:sp>
        <p:nvSpPr>
          <p:cNvPr id="1048652" name="Footer Placeholder 4"/>
          <p:cNvSpPr>
            <a:spLocks noGrp="1"/>
          </p:cNvSpPr>
          <p:nvPr>
            <p:ph type="ftr" sz="quarter" idx="11"/>
          </p:nvPr>
        </p:nvSpPr>
        <p:spPr/>
        <p:txBody>
          <a:bodyPr/>
          <a:lstStyle/>
          <a:p>
            <a:endParaRPr lang="en-US"/>
          </a:p>
        </p:txBody>
      </p:sp>
      <p:sp>
        <p:nvSpPr>
          <p:cNvPr id="1048653" name="Slide Number Placeholder 5"/>
          <p:cNvSpPr>
            <a:spLocks noGrp="1"/>
          </p:cNvSpPr>
          <p:nvPr>
            <p:ph type="sldNum" sz="quarter" idx="12"/>
          </p:nvPr>
        </p:nvSpPr>
        <p:spPr/>
        <p:txBody>
          <a:bodyPr/>
          <a:lstStyle/>
          <a:p>
            <a:fld id="{4585E27C-64E8-443C-B9FD-E9BDDA24897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772" name="Title 1"/>
          <p:cNvSpPr>
            <a:spLocks noGrp="1"/>
          </p:cNvSpPr>
          <p:nvPr>
            <p:ph type="title"/>
          </p:nvPr>
        </p:nvSpPr>
        <p:spPr/>
        <p:txBody>
          <a:bodyPr/>
          <a:lstStyle/>
          <a:p>
            <a:r>
              <a:rPr lang="en-US"/>
              <a:t>Click to edit Master title style</a:t>
            </a:r>
          </a:p>
        </p:txBody>
      </p:sp>
      <p:sp>
        <p:nvSpPr>
          <p:cNvPr id="104877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4877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7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4877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77" name="Date Placeholder 6"/>
          <p:cNvSpPr>
            <a:spLocks noGrp="1"/>
          </p:cNvSpPr>
          <p:nvPr>
            <p:ph type="dt" sz="half" idx="10"/>
          </p:nvPr>
        </p:nvSpPr>
        <p:spPr/>
        <p:txBody>
          <a:bodyPr/>
          <a:lstStyle/>
          <a:p>
            <a:fld id="{4993390E-5FD5-AF4F-9C4E-8B6A2F02118D}" type="datetimeFigureOut">
              <a:rPr lang="en-US" smtClean="0"/>
              <a:t>6/24/2019</a:t>
            </a:fld>
            <a:endParaRPr lang="en-US"/>
          </a:p>
        </p:txBody>
      </p:sp>
      <p:sp>
        <p:nvSpPr>
          <p:cNvPr id="1048778" name="Footer Placeholder 7"/>
          <p:cNvSpPr>
            <a:spLocks noGrp="1"/>
          </p:cNvSpPr>
          <p:nvPr>
            <p:ph type="ftr" sz="quarter" idx="11"/>
          </p:nvPr>
        </p:nvSpPr>
        <p:spPr/>
        <p:txBody>
          <a:bodyPr/>
          <a:lstStyle/>
          <a:p>
            <a:endParaRPr lang="en-US"/>
          </a:p>
        </p:txBody>
      </p:sp>
      <p:sp>
        <p:nvSpPr>
          <p:cNvPr id="1048779" name="Slide Number Placeholder 8"/>
          <p:cNvSpPr>
            <a:spLocks noGrp="1"/>
          </p:cNvSpPr>
          <p:nvPr>
            <p:ph type="sldNum" sz="quarter" idx="12"/>
          </p:nvPr>
        </p:nvSpPr>
        <p:spPr/>
        <p:txBody>
          <a:bodyPr/>
          <a:lstStyle/>
          <a:p>
            <a:fld id="{5C33868A-AFE5-BD4A-9107-44E1BCE83CE9}" type="slidenum">
              <a:rPr lang="en-US" smtClean="0"/>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38" name="Title 1"/>
          <p:cNvSpPr>
            <a:spLocks noGrp="1"/>
          </p:cNvSpPr>
          <p:nvPr>
            <p:ph type="title"/>
          </p:nvPr>
        </p:nvSpPr>
        <p:spPr/>
        <p:txBody>
          <a:bodyPr/>
          <a:lstStyle/>
          <a:p>
            <a:r>
              <a:rPr lang="en-US"/>
              <a:t>Click to edit Master title style</a:t>
            </a:r>
          </a:p>
        </p:txBody>
      </p:sp>
      <p:sp>
        <p:nvSpPr>
          <p:cNvPr id="1048639" name="Content Placeholder 2"/>
          <p:cNvSpPr>
            <a:spLocks noGrp="1"/>
          </p:cNvSpPr>
          <p:nvPr>
            <p:ph sz="half" idx="1"/>
          </p:nvPr>
        </p:nvSpPr>
        <p:spPr>
          <a:xfrm>
            <a:off x="4953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40" name="Content Placeholder 3"/>
          <p:cNvSpPr>
            <a:spLocks noGrp="1"/>
          </p:cNvSpPr>
          <p:nvPr>
            <p:ph sz="half" idx="2"/>
          </p:nvPr>
        </p:nvSpPr>
        <p:spPr>
          <a:xfrm>
            <a:off x="50292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41" name="Date Placeholder 4"/>
          <p:cNvSpPr>
            <a:spLocks noGrp="1"/>
          </p:cNvSpPr>
          <p:nvPr>
            <p:ph type="dt" sz="half" idx="10"/>
          </p:nvPr>
        </p:nvSpPr>
        <p:spPr/>
        <p:txBody>
          <a:bodyPr/>
          <a:lstStyle/>
          <a:p>
            <a:fld id="{BE893F94-AF31-4C34-B8FE-AA98FFFABAEB}" type="datetimeFigureOut">
              <a:rPr lang="en-US" smtClean="0"/>
              <a:t>6/24/2019</a:t>
            </a:fld>
            <a:endParaRPr lang="en-US"/>
          </a:p>
        </p:txBody>
      </p:sp>
      <p:sp>
        <p:nvSpPr>
          <p:cNvPr id="1048642" name="Footer Placeholder 5"/>
          <p:cNvSpPr>
            <a:spLocks noGrp="1"/>
          </p:cNvSpPr>
          <p:nvPr>
            <p:ph type="ftr" sz="quarter" idx="11"/>
          </p:nvPr>
        </p:nvSpPr>
        <p:spPr/>
        <p:txBody>
          <a:bodyPr/>
          <a:lstStyle/>
          <a:p>
            <a:endParaRPr lang="en-US"/>
          </a:p>
        </p:txBody>
      </p:sp>
      <p:sp>
        <p:nvSpPr>
          <p:cNvPr id="1048643" name="Slide Number Placeholder 6"/>
          <p:cNvSpPr>
            <a:spLocks noGrp="1"/>
          </p:cNvSpPr>
          <p:nvPr>
            <p:ph type="sldNum" sz="quarter" idx="12"/>
          </p:nvPr>
        </p:nvSpPr>
        <p:spPr/>
        <p:txBody>
          <a:bodyPr/>
          <a:lstStyle/>
          <a:p>
            <a:fld id="{4585E27C-64E8-443C-B9FD-E9BDDA248975}" type="slidenum">
              <a:rPr lang="en-US" smtClean="0"/>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61" name="Title 1"/>
          <p:cNvSpPr>
            <a:spLocks noGrp="1"/>
          </p:cNvSpPr>
          <p:nvPr>
            <p:ph type="title"/>
          </p:nvPr>
        </p:nvSpPr>
        <p:spPr/>
        <p:txBody>
          <a:bodyPr/>
          <a:lstStyle/>
          <a:p>
            <a:r>
              <a:rPr lang="en-US"/>
              <a:t>Click to edit Master title style</a:t>
            </a:r>
          </a:p>
        </p:txBody>
      </p:sp>
      <p:sp>
        <p:nvSpPr>
          <p:cNvPr id="1048662"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48663"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64"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48665"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66" name="Date Placeholder 6"/>
          <p:cNvSpPr>
            <a:spLocks noGrp="1"/>
          </p:cNvSpPr>
          <p:nvPr>
            <p:ph type="dt" sz="half" idx="10"/>
          </p:nvPr>
        </p:nvSpPr>
        <p:spPr/>
        <p:txBody>
          <a:bodyPr/>
          <a:lstStyle/>
          <a:p>
            <a:fld id="{BE893F94-AF31-4C34-B8FE-AA98FFFABAEB}" type="datetimeFigureOut">
              <a:rPr lang="en-US" smtClean="0"/>
              <a:t>6/24/2019</a:t>
            </a:fld>
            <a:endParaRPr lang="en-US"/>
          </a:p>
        </p:txBody>
      </p:sp>
      <p:sp>
        <p:nvSpPr>
          <p:cNvPr id="1048667" name="Footer Placeholder 7"/>
          <p:cNvSpPr>
            <a:spLocks noGrp="1"/>
          </p:cNvSpPr>
          <p:nvPr>
            <p:ph type="ftr" sz="quarter" idx="11"/>
          </p:nvPr>
        </p:nvSpPr>
        <p:spPr/>
        <p:txBody>
          <a:bodyPr/>
          <a:lstStyle/>
          <a:p>
            <a:endParaRPr lang="en-US"/>
          </a:p>
        </p:txBody>
      </p:sp>
      <p:sp>
        <p:nvSpPr>
          <p:cNvPr id="1048668" name="Slide Number Placeholder 8"/>
          <p:cNvSpPr>
            <a:spLocks noGrp="1"/>
          </p:cNvSpPr>
          <p:nvPr>
            <p:ph type="sldNum" sz="quarter" idx="12"/>
          </p:nvPr>
        </p:nvSpPr>
        <p:spPr/>
        <p:txBody>
          <a:bodyPr/>
          <a:lstStyle/>
          <a:p>
            <a:fld id="{4585E27C-64E8-443C-B9FD-E9BDDA248975}" type="slidenum">
              <a:rPr lang="en-US" smtClean="0"/>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54" name="Title 1"/>
          <p:cNvSpPr>
            <a:spLocks noGrp="1"/>
          </p:cNvSpPr>
          <p:nvPr>
            <p:ph type="title"/>
          </p:nvPr>
        </p:nvSpPr>
        <p:spPr/>
        <p:txBody>
          <a:bodyPr/>
          <a:lstStyle/>
          <a:p>
            <a:r>
              <a:rPr lang="en-US"/>
              <a:t>Click to edit Master title style</a:t>
            </a:r>
          </a:p>
        </p:txBody>
      </p:sp>
      <p:sp>
        <p:nvSpPr>
          <p:cNvPr id="1048655" name="Date Placeholder 2"/>
          <p:cNvSpPr>
            <a:spLocks noGrp="1"/>
          </p:cNvSpPr>
          <p:nvPr>
            <p:ph type="dt" sz="half" idx="10"/>
          </p:nvPr>
        </p:nvSpPr>
        <p:spPr/>
        <p:txBody>
          <a:bodyPr/>
          <a:lstStyle/>
          <a:p>
            <a:fld id="{BE893F94-AF31-4C34-B8FE-AA98FFFABAEB}" type="datetimeFigureOut">
              <a:rPr lang="en-US" smtClean="0"/>
              <a:t>6/24/2019</a:t>
            </a:fld>
            <a:endParaRPr lang="en-US"/>
          </a:p>
        </p:txBody>
      </p:sp>
      <p:sp>
        <p:nvSpPr>
          <p:cNvPr id="1048656" name="Footer Placeholder 3"/>
          <p:cNvSpPr>
            <a:spLocks noGrp="1"/>
          </p:cNvSpPr>
          <p:nvPr>
            <p:ph type="ftr" sz="quarter" idx="11"/>
          </p:nvPr>
        </p:nvSpPr>
        <p:spPr/>
        <p:txBody>
          <a:bodyPr/>
          <a:lstStyle/>
          <a:p>
            <a:endParaRPr lang="en-US"/>
          </a:p>
        </p:txBody>
      </p:sp>
      <p:sp>
        <p:nvSpPr>
          <p:cNvPr id="1048657" name="Slide Number Placeholder 4"/>
          <p:cNvSpPr>
            <a:spLocks noGrp="1"/>
          </p:cNvSpPr>
          <p:nvPr>
            <p:ph type="sldNum" sz="quarter" idx="12"/>
          </p:nvPr>
        </p:nvSpPr>
        <p:spPr/>
        <p:txBody>
          <a:bodyPr/>
          <a:lstStyle/>
          <a:p>
            <a:fld id="{4585E27C-64E8-443C-B9FD-E9BDDA248975}" type="slidenum">
              <a:rPr lang="en-US" smtClean="0"/>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58" name="Date Placeholder 1"/>
          <p:cNvSpPr>
            <a:spLocks noGrp="1"/>
          </p:cNvSpPr>
          <p:nvPr>
            <p:ph type="dt" sz="half" idx="10"/>
          </p:nvPr>
        </p:nvSpPr>
        <p:spPr/>
        <p:txBody>
          <a:bodyPr/>
          <a:lstStyle/>
          <a:p>
            <a:fld id="{BE893F94-AF31-4C34-B8FE-AA98FFFABAEB}" type="datetimeFigureOut">
              <a:rPr lang="en-US" smtClean="0"/>
              <a:t>6/24/2019</a:t>
            </a:fld>
            <a:endParaRPr lang="en-US"/>
          </a:p>
        </p:txBody>
      </p:sp>
      <p:sp>
        <p:nvSpPr>
          <p:cNvPr id="1048659" name="Footer Placeholder 2"/>
          <p:cNvSpPr>
            <a:spLocks noGrp="1"/>
          </p:cNvSpPr>
          <p:nvPr>
            <p:ph type="ftr" sz="quarter" idx="11"/>
          </p:nvPr>
        </p:nvSpPr>
        <p:spPr/>
        <p:txBody>
          <a:bodyPr/>
          <a:lstStyle/>
          <a:p>
            <a:endParaRPr lang="en-US"/>
          </a:p>
        </p:txBody>
      </p:sp>
      <p:sp>
        <p:nvSpPr>
          <p:cNvPr id="1048660" name="Slide Number Placeholder 3"/>
          <p:cNvSpPr>
            <a:spLocks noGrp="1"/>
          </p:cNvSpPr>
          <p:nvPr>
            <p:ph type="sldNum" sz="quarter" idx="12"/>
          </p:nvPr>
        </p:nvSpPr>
        <p:spPr/>
        <p:txBody>
          <a:bodyPr/>
          <a:lstStyle/>
          <a:p>
            <a:fld id="{4585E27C-64E8-443C-B9FD-E9BDDA248975}" type="slidenum">
              <a:rPr lang="en-US" smtClean="0"/>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69" name="Title 1"/>
          <p:cNvSpPr>
            <a:spLocks noGrp="1"/>
          </p:cNvSpPr>
          <p:nvPr>
            <p:ph type="title"/>
          </p:nvPr>
        </p:nvSpPr>
        <p:spPr>
          <a:xfrm>
            <a:off x="495300" y="273050"/>
            <a:ext cx="3259138" cy="1162050"/>
          </a:xfrm>
        </p:spPr>
        <p:txBody>
          <a:bodyPr anchor="b"/>
          <a:lstStyle>
            <a:lvl1pPr algn="l">
              <a:defRPr sz="2000" b="1"/>
            </a:lvl1pPr>
          </a:lstStyle>
          <a:p>
            <a:r>
              <a:rPr lang="en-US"/>
              <a:t>Click to edit Master title style</a:t>
            </a:r>
          </a:p>
        </p:txBody>
      </p:sp>
      <p:sp>
        <p:nvSpPr>
          <p:cNvPr id="1048670"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71"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48672" name="Date Placeholder 4"/>
          <p:cNvSpPr>
            <a:spLocks noGrp="1"/>
          </p:cNvSpPr>
          <p:nvPr>
            <p:ph type="dt" sz="half" idx="10"/>
          </p:nvPr>
        </p:nvSpPr>
        <p:spPr/>
        <p:txBody>
          <a:bodyPr/>
          <a:lstStyle/>
          <a:p>
            <a:fld id="{BE893F94-AF31-4C34-B8FE-AA98FFFABAEB}" type="datetimeFigureOut">
              <a:rPr lang="en-US" smtClean="0"/>
              <a:t>6/24/2019</a:t>
            </a:fld>
            <a:endParaRPr lang="en-US"/>
          </a:p>
        </p:txBody>
      </p:sp>
      <p:sp>
        <p:nvSpPr>
          <p:cNvPr id="1048673" name="Footer Placeholder 5"/>
          <p:cNvSpPr>
            <a:spLocks noGrp="1"/>
          </p:cNvSpPr>
          <p:nvPr>
            <p:ph type="ftr" sz="quarter" idx="11"/>
          </p:nvPr>
        </p:nvSpPr>
        <p:spPr/>
        <p:txBody>
          <a:bodyPr/>
          <a:lstStyle/>
          <a:p>
            <a:endParaRPr lang="en-US"/>
          </a:p>
        </p:txBody>
      </p:sp>
      <p:sp>
        <p:nvSpPr>
          <p:cNvPr id="1048674" name="Slide Number Placeholder 6"/>
          <p:cNvSpPr>
            <a:spLocks noGrp="1"/>
          </p:cNvSpPr>
          <p:nvPr>
            <p:ph type="sldNum" sz="quarter" idx="12"/>
          </p:nvPr>
        </p:nvSpPr>
        <p:spPr/>
        <p:txBody>
          <a:bodyPr/>
          <a:lstStyle/>
          <a:p>
            <a:fld id="{4585E27C-64E8-443C-B9FD-E9BDDA248975}" type="slidenum">
              <a:rPr lang="en-US" smtClean="0"/>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27" name="Title 1"/>
          <p:cNvSpPr>
            <a:spLocks noGrp="1"/>
          </p:cNvSpPr>
          <p:nvPr>
            <p:ph type="title"/>
          </p:nvPr>
        </p:nvSpPr>
        <p:spPr>
          <a:xfrm>
            <a:off x="1941513" y="4800600"/>
            <a:ext cx="5943600" cy="566738"/>
          </a:xfrm>
        </p:spPr>
        <p:txBody>
          <a:bodyPr anchor="b"/>
          <a:lstStyle>
            <a:lvl1pPr algn="l">
              <a:defRPr sz="2000" b="1"/>
            </a:lvl1pPr>
          </a:lstStyle>
          <a:p>
            <a:r>
              <a:rPr lang="en-US"/>
              <a:t>Click to edit Master title style</a:t>
            </a:r>
          </a:p>
        </p:txBody>
      </p:sp>
      <p:sp>
        <p:nvSpPr>
          <p:cNvPr id="1048628"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48629"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48630" name="Date Placeholder 4"/>
          <p:cNvSpPr>
            <a:spLocks noGrp="1"/>
          </p:cNvSpPr>
          <p:nvPr>
            <p:ph type="dt" sz="half" idx="10"/>
          </p:nvPr>
        </p:nvSpPr>
        <p:spPr/>
        <p:txBody>
          <a:bodyPr/>
          <a:lstStyle/>
          <a:p>
            <a:fld id="{BE893F94-AF31-4C34-B8FE-AA98FFFABAEB}" type="datetimeFigureOut">
              <a:rPr lang="en-US" smtClean="0"/>
              <a:t>6/24/2019</a:t>
            </a:fld>
            <a:endParaRPr lang="en-US"/>
          </a:p>
        </p:txBody>
      </p:sp>
      <p:sp>
        <p:nvSpPr>
          <p:cNvPr id="1048631" name="Footer Placeholder 5"/>
          <p:cNvSpPr>
            <a:spLocks noGrp="1"/>
          </p:cNvSpPr>
          <p:nvPr>
            <p:ph type="ftr" sz="quarter" idx="11"/>
          </p:nvPr>
        </p:nvSpPr>
        <p:spPr/>
        <p:txBody>
          <a:bodyPr/>
          <a:lstStyle/>
          <a:p>
            <a:endParaRPr lang="en-US"/>
          </a:p>
        </p:txBody>
      </p:sp>
      <p:sp>
        <p:nvSpPr>
          <p:cNvPr id="1048632" name="Slide Number Placeholder 6"/>
          <p:cNvSpPr>
            <a:spLocks noGrp="1"/>
          </p:cNvSpPr>
          <p:nvPr>
            <p:ph type="sldNum" sz="quarter" idx="12"/>
          </p:nvPr>
        </p:nvSpPr>
        <p:spPr/>
        <p:txBody>
          <a:bodyPr/>
          <a:lstStyle/>
          <a:p>
            <a:fld id="{4585E27C-64E8-443C-B9FD-E9BDDA248975}" type="slidenum">
              <a:rPr lang="en-US" smtClean="0"/>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80" name="Title 1"/>
          <p:cNvSpPr>
            <a:spLocks noGrp="1"/>
          </p:cNvSpPr>
          <p:nvPr>
            <p:ph type="title"/>
          </p:nvPr>
        </p:nvSpPr>
        <p:spPr/>
        <p:txBody>
          <a:bodyPr/>
          <a:lstStyle/>
          <a:p>
            <a:r>
              <a:rPr lang="en-US"/>
              <a:t>Click to edit Master title style</a:t>
            </a:r>
          </a:p>
        </p:txBody>
      </p:sp>
      <p:sp>
        <p:nvSpPr>
          <p:cNvPr id="1048681"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82" name="Date Placeholder 3"/>
          <p:cNvSpPr>
            <a:spLocks noGrp="1"/>
          </p:cNvSpPr>
          <p:nvPr>
            <p:ph type="dt" sz="half" idx="10"/>
          </p:nvPr>
        </p:nvSpPr>
        <p:spPr/>
        <p:txBody>
          <a:bodyPr/>
          <a:lstStyle/>
          <a:p>
            <a:fld id="{BE893F94-AF31-4C34-B8FE-AA98FFFABAEB}" type="datetimeFigureOut">
              <a:rPr lang="en-US" smtClean="0"/>
              <a:t>6/24/2019</a:t>
            </a:fld>
            <a:endParaRPr lang="en-US"/>
          </a:p>
        </p:txBody>
      </p:sp>
      <p:sp>
        <p:nvSpPr>
          <p:cNvPr id="1048683" name="Footer Placeholder 4"/>
          <p:cNvSpPr>
            <a:spLocks noGrp="1"/>
          </p:cNvSpPr>
          <p:nvPr>
            <p:ph type="ftr" sz="quarter" idx="11"/>
          </p:nvPr>
        </p:nvSpPr>
        <p:spPr/>
        <p:txBody>
          <a:bodyPr/>
          <a:lstStyle/>
          <a:p>
            <a:endParaRPr lang="en-US"/>
          </a:p>
        </p:txBody>
      </p:sp>
      <p:sp>
        <p:nvSpPr>
          <p:cNvPr id="1048684" name="Slide Number Placeholder 5"/>
          <p:cNvSpPr>
            <a:spLocks noGrp="1"/>
          </p:cNvSpPr>
          <p:nvPr>
            <p:ph type="sldNum" sz="quarter" idx="12"/>
          </p:nvPr>
        </p:nvSpPr>
        <p:spPr/>
        <p:txBody>
          <a:bodyPr/>
          <a:lstStyle/>
          <a:p>
            <a:fld id="{4585E27C-64E8-443C-B9FD-E9BDDA248975}" type="slidenum">
              <a:rPr lang="en-US" smtClean="0"/>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75" name="Vertical Title 1"/>
          <p:cNvSpPr>
            <a:spLocks noGrp="1"/>
          </p:cNvSpPr>
          <p:nvPr>
            <p:ph type="title" orient="vert"/>
          </p:nvPr>
        </p:nvSpPr>
        <p:spPr>
          <a:xfrm>
            <a:off x="7181850" y="274638"/>
            <a:ext cx="2228850" cy="5851525"/>
          </a:xfrm>
        </p:spPr>
        <p:txBody>
          <a:bodyPr vert="eaVert"/>
          <a:lstStyle/>
          <a:p>
            <a:r>
              <a:rPr lang="en-US"/>
              <a:t>Click to edit Master title style</a:t>
            </a:r>
          </a:p>
        </p:txBody>
      </p:sp>
      <p:sp>
        <p:nvSpPr>
          <p:cNvPr id="1048676" name="Vertical Text Placeholder 2"/>
          <p:cNvSpPr>
            <a:spLocks noGrp="1"/>
          </p:cNvSpPr>
          <p:nvPr>
            <p:ph type="body" orient="vert" idx="1"/>
          </p:nvPr>
        </p:nvSpPr>
        <p:spPr>
          <a:xfrm>
            <a:off x="495300" y="274638"/>
            <a:ext cx="65341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77" name="Date Placeholder 3"/>
          <p:cNvSpPr>
            <a:spLocks noGrp="1"/>
          </p:cNvSpPr>
          <p:nvPr>
            <p:ph type="dt" sz="half" idx="10"/>
          </p:nvPr>
        </p:nvSpPr>
        <p:spPr/>
        <p:txBody>
          <a:bodyPr/>
          <a:lstStyle/>
          <a:p>
            <a:fld id="{BE893F94-AF31-4C34-B8FE-AA98FFFABAEB}" type="datetimeFigureOut">
              <a:rPr lang="en-US" smtClean="0"/>
              <a:t>6/24/2019</a:t>
            </a:fld>
            <a:endParaRPr lang="en-US"/>
          </a:p>
        </p:txBody>
      </p:sp>
      <p:sp>
        <p:nvSpPr>
          <p:cNvPr id="1048678" name="Footer Placeholder 4"/>
          <p:cNvSpPr>
            <a:spLocks noGrp="1"/>
          </p:cNvSpPr>
          <p:nvPr>
            <p:ph type="ftr" sz="quarter" idx="11"/>
          </p:nvPr>
        </p:nvSpPr>
        <p:spPr/>
        <p:txBody>
          <a:bodyPr/>
          <a:lstStyle/>
          <a:p>
            <a:endParaRPr lang="en-US"/>
          </a:p>
        </p:txBody>
      </p:sp>
      <p:sp>
        <p:nvSpPr>
          <p:cNvPr id="1048679" name="Slide Number Placeholder 5"/>
          <p:cNvSpPr>
            <a:spLocks noGrp="1"/>
          </p:cNvSpPr>
          <p:nvPr>
            <p:ph type="sldNum" sz="quarter" idx="12"/>
          </p:nvPr>
        </p:nvSpPr>
        <p:spPr/>
        <p:txBody>
          <a:bodyPr/>
          <a:lstStyle/>
          <a:p>
            <a:fld id="{4585E27C-64E8-443C-B9FD-E9BDDA24897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748" name="Title 1"/>
          <p:cNvSpPr>
            <a:spLocks noGrp="1"/>
          </p:cNvSpPr>
          <p:nvPr>
            <p:ph type="title"/>
          </p:nvPr>
        </p:nvSpPr>
        <p:spPr/>
        <p:txBody>
          <a:bodyPr/>
          <a:lstStyle/>
          <a:p>
            <a:r>
              <a:rPr lang="en-US"/>
              <a:t>Click to edit Master title style</a:t>
            </a:r>
          </a:p>
        </p:txBody>
      </p:sp>
      <p:sp>
        <p:nvSpPr>
          <p:cNvPr id="1048749" name="Date Placeholder 2"/>
          <p:cNvSpPr>
            <a:spLocks noGrp="1"/>
          </p:cNvSpPr>
          <p:nvPr>
            <p:ph type="dt" sz="half" idx="10"/>
          </p:nvPr>
        </p:nvSpPr>
        <p:spPr/>
        <p:txBody>
          <a:bodyPr/>
          <a:lstStyle/>
          <a:p>
            <a:fld id="{4993390E-5FD5-AF4F-9C4E-8B6A2F02118D}" type="datetimeFigureOut">
              <a:rPr lang="en-US" smtClean="0"/>
              <a:t>6/24/2019</a:t>
            </a:fld>
            <a:endParaRPr lang="en-US"/>
          </a:p>
        </p:txBody>
      </p:sp>
      <p:sp>
        <p:nvSpPr>
          <p:cNvPr id="1048750" name="Footer Placeholder 3"/>
          <p:cNvSpPr>
            <a:spLocks noGrp="1"/>
          </p:cNvSpPr>
          <p:nvPr>
            <p:ph type="ftr" sz="quarter" idx="11"/>
          </p:nvPr>
        </p:nvSpPr>
        <p:spPr/>
        <p:txBody>
          <a:bodyPr/>
          <a:lstStyle/>
          <a:p>
            <a:endParaRPr lang="en-US"/>
          </a:p>
        </p:txBody>
      </p:sp>
      <p:sp>
        <p:nvSpPr>
          <p:cNvPr id="1048751" name="Slide Number Placeholder 4"/>
          <p:cNvSpPr>
            <a:spLocks noGrp="1"/>
          </p:cNvSpPr>
          <p:nvPr>
            <p:ph type="sldNum" sz="quarter" idx="12"/>
          </p:nvPr>
        </p:nvSpPr>
        <p:spPr/>
        <p:txBody>
          <a:bodyPr/>
          <a:lstStyle/>
          <a:p>
            <a:fld id="{5C33868A-AFE5-BD4A-9107-44E1BCE83CE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780" name="Date Placeholder 1"/>
          <p:cNvSpPr>
            <a:spLocks noGrp="1"/>
          </p:cNvSpPr>
          <p:nvPr>
            <p:ph type="dt" sz="half" idx="10"/>
          </p:nvPr>
        </p:nvSpPr>
        <p:spPr/>
        <p:txBody>
          <a:bodyPr/>
          <a:lstStyle/>
          <a:p>
            <a:fld id="{4993390E-5FD5-AF4F-9C4E-8B6A2F02118D}" type="datetimeFigureOut">
              <a:rPr lang="en-US" smtClean="0"/>
              <a:t>6/24/2019</a:t>
            </a:fld>
            <a:endParaRPr lang="en-US"/>
          </a:p>
        </p:txBody>
      </p:sp>
      <p:sp>
        <p:nvSpPr>
          <p:cNvPr id="1048781" name="Footer Placeholder 2"/>
          <p:cNvSpPr>
            <a:spLocks noGrp="1"/>
          </p:cNvSpPr>
          <p:nvPr>
            <p:ph type="ftr" sz="quarter" idx="11"/>
          </p:nvPr>
        </p:nvSpPr>
        <p:spPr/>
        <p:txBody>
          <a:bodyPr/>
          <a:lstStyle/>
          <a:p>
            <a:endParaRPr lang="en-US"/>
          </a:p>
        </p:txBody>
      </p:sp>
      <p:sp>
        <p:nvSpPr>
          <p:cNvPr id="1048782" name="Slide Number Placeholder 3"/>
          <p:cNvSpPr>
            <a:spLocks noGrp="1"/>
          </p:cNvSpPr>
          <p:nvPr>
            <p:ph type="sldNum" sz="quarter" idx="12"/>
          </p:nvPr>
        </p:nvSpPr>
        <p:spPr/>
        <p:txBody>
          <a:bodyPr/>
          <a:lstStyle/>
          <a:p>
            <a:fld id="{5C33868A-AFE5-BD4A-9107-44E1BCE83CE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798" name="Title 1"/>
          <p:cNvSpPr>
            <a:spLocks noGrp="1"/>
          </p:cNvSpPr>
          <p:nvPr>
            <p:ph type="title"/>
          </p:nvPr>
        </p:nvSpPr>
        <p:spPr>
          <a:xfrm>
            <a:off x="495300" y="273050"/>
            <a:ext cx="3259006" cy="1162050"/>
          </a:xfrm>
        </p:spPr>
        <p:txBody>
          <a:bodyPr anchor="b"/>
          <a:lstStyle>
            <a:lvl1pPr algn="l">
              <a:defRPr sz="2000" b="1"/>
            </a:lvl1pPr>
          </a:lstStyle>
          <a:p>
            <a:r>
              <a:rPr lang="en-US"/>
              <a:t>Click to edit Master title style</a:t>
            </a:r>
          </a:p>
        </p:txBody>
      </p:sp>
      <p:sp>
        <p:nvSpPr>
          <p:cNvPr id="1048799"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800"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48801" name="Date Placeholder 4"/>
          <p:cNvSpPr>
            <a:spLocks noGrp="1"/>
          </p:cNvSpPr>
          <p:nvPr>
            <p:ph type="dt" sz="half" idx="10"/>
          </p:nvPr>
        </p:nvSpPr>
        <p:spPr/>
        <p:txBody>
          <a:bodyPr/>
          <a:lstStyle/>
          <a:p>
            <a:fld id="{4993390E-5FD5-AF4F-9C4E-8B6A2F02118D}" type="datetimeFigureOut">
              <a:rPr lang="en-US" smtClean="0"/>
              <a:t>6/24/2019</a:t>
            </a:fld>
            <a:endParaRPr lang="en-US"/>
          </a:p>
        </p:txBody>
      </p:sp>
      <p:sp>
        <p:nvSpPr>
          <p:cNvPr id="1048802" name="Footer Placeholder 5"/>
          <p:cNvSpPr>
            <a:spLocks noGrp="1"/>
          </p:cNvSpPr>
          <p:nvPr>
            <p:ph type="ftr" sz="quarter" idx="11"/>
          </p:nvPr>
        </p:nvSpPr>
        <p:spPr/>
        <p:txBody>
          <a:bodyPr/>
          <a:lstStyle/>
          <a:p>
            <a:endParaRPr lang="en-US"/>
          </a:p>
        </p:txBody>
      </p:sp>
      <p:sp>
        <p:nvSpPr>
          <p:cNvPr id="1048803" name="Slide Number Placeholder 6"/>
          <p:cNvSpPr>
            <a:spLocks noGrp="1"/>
          </p:cNvSpPr>
          <p:nvPr>
            <p:ph type="sldNum" sz="quarter" idx="12"/>
          </p:nvPr>
        </p:nvSpPr>
        <p:spPr/>
        <p:txBody>
          <a:bodyPr/>
          <a:lstStyle/>
          <a:p>
            <a:fld id="{5C33868A-AFE5-BD4A-9107-44E1BCE83CE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761"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p>
        </p:txBody>
      </p:sp>
      <p:sp>
        <p:nvSpPr>
          <p:cNvPr id="1048762"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48763"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48764" name="Date Placeholder 4"/>
          <p:cNvSpPr>
            <a:spLocks noGrp="1"/>
          </p:cNvSpPr>
          <p:nvPr>
            <p:ph type="dt" sz="half" idx="10"/>
          </p:nvPr>
        </p:nvSpPr>
        <p:spPr/>
        <p:txBody>
          <a:bodyPr/>
          <a:lstStyle/>
          <a:p>
            <a:fld id="{4993390E-5FD5-AF4F-9C4E-8B6A2F02118D}" type="datetimeFigureOut">
              <a:rPr lang="en-US" smtClean="0"/>
              <a:t>6/24/2019</a:t>
            </a:fld>
            <a:endParaRPr lang="en-US"/>
          </a:p>
        </p:txBody>
      </p:sp>
      <p:sp>
        <p:nvSpPr>
          <p:cNvPr id="1048765" name="Footer Placeholder 5"/>
          <p:cNvSpPr>
            <a:spLocks noGrp="1"/>
          </p:cNvSpPr>
          <p:nvPr>
            <p:ph type="ftr" sz="quarter" idx="11"/>
          </p:nvPr>
        </p:nvSpPr>
        <p:spPr/>
        <p:txBody>
          <a:bodyPr/>
          <a:lstStyle/>
          <a:p>
            <a:endParaRPr lang="en-US"/>
          </a:p>
        </p:txBody>
      </p:sp>
      <p:sp>
        <p:nvSpPr>
          <p:cNvPr id="1048766" name="Slide Number Placeholder 6"/>
          <p:cNvSpPr>
            <a:spLocks noGrp="1"/>
          </p:cNvSpPr>
          <p:nvPr>
            <p:ph type="sldNum" sz="quarter" idx="12"/>
          </p:nvPr>
        </p:nvSpPr>
        <p:spPr/>
        <p:txBody>
          <a:bodyPr/>
          <a:lstStyle/>
          <a:p>
            <a:fld id="{5C33868A-AFE5-BD4A-9107-44E1BCE83CE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1.jpe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image" Target="../media/image1.jpe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image" Target="../media/image1.jpeg"/><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image" Target="../media/image1.jpeg"/><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5.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srcRect/>
          <a:stretch>
            <a:fillRect/>
          </a:stretch>
        </a:blipFill>
        <a:effectLst/>
      </p:bgPr>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dirty="0"/>
              <a:t>Click to edit Master title style</a:t>
            </a:r>
          </a:p>
        </p:txBody>
      </p:sp>
      <p:sp>
        <p:nvSpPr>
          <p:cNvPr id="1048577"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48578" name="Date Placeholder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3390E-5FD5-AF4F-9C4E-8B6A2F02118D}" type="datetimeFigureOut">
              <a:rPr lang="en-US" smtClean="0"/>
              <a:t>6/24/2019</a:t>
            </a:fld>
            <a:endParaRPr lang="en-US"/>
          </a:p>
        </p:txBody>
      </p:sp>
      <p:sp>
        <p:nvSpPr>
          <p:cNvPr id="1048579"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33868A-AFE5-BD4A-9107-44E1BCE83CE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 id="2147483664" r:id="rId12"/>
    <p:sldLayoutId id="2147483665"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1048685" name="Title Placeholder 1"/>
          <p:cNvSpPr>
            <a:spLocks noGrp="1"/>
          </p:cNvSpPr>
          <p:nvPr>
            <p:ph type="title"/>
          </p:nvPr>
        </p:nvSpPr>
        <p:spPr>
          <a:xfrm>
            <a:off x="681038" y="365125"/>
            <a:ext cx="8543925" cy="1325563"/>
          </a:xfrm>
          <a:prstGeom prst="rect">
            <a:avLst/>
          </a:prstGeom>
        </p:spPr>
        <p:txBody>
          <a:bodyPr vert="horz" lIns="91440" tIns="45720" rIns="91440" bIns="45720" rtlCol="0" anchor="ctr">
            <a:normAutofit/>
          </a:bodyPr>
          <a:lstStyle/>
          <a:p>
            <a:r>
              <a:rPr lang="en-US"/>
              <a:t>Click to edit Master title style</a:t>
            </a:r>
          </a:p>
        </p:txBody>
      </p:sp>
      <p:sp>
        <p:nvSpPr>
          <p:cNvPr id="1048686"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87" name="Date Placeholder 3"/>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FFE5FC-760B-405A-AC1F-21EB28EC7EEA}" type="datetimeFigureOut">
              <a:rPr lang="en-US" smtClean="0"/>
              <a:t>6/24/2019</a:t>
            </a:fld>
            <a:endParaRPr lang="en-US"/>
          </a:p>
        </p:txBody>
      </p:sp>
      <p:sp>
        <p:nvSpPr>
          <p:cNvPr id="1048688" name="Footer Placeholder 4"/>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1048689" name="Slide Number Placeholder 5"/>
          <p:cNvSpPr>
            <a:spLocks noGrp="1"/>
          </p:cNvSpPr>
          <p:nvPr>
            <p:ph type="sldNum" sz="quarter" idx="4"/>
          </p:nvPr>
        </p:nvSpPr>
        <p:spPr>
          <a:xfrm>
            <a:off x="6996113" y="6356350"/>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0EFD68-276E-495F-9EE5-2C27DD7BFBB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1048804" name="Title Placeholder 1"/>
          <p:cNvSpPr>
            <a:spLocks noGrp="1"/>
          </p:cNvSpPr>
          <p:nvPr>
            <p:ph type="title"/>
          </p:nvPr>
        </p:nvSpPr>
        <p:spPr>
          <a:xfrm>
            <a:off x="681038" y="365125"/>
            <a:ext cx="8543925" cy="1325563"/>
          </a:xfrm>
          <a:prstGeom prst="rect">
            <a:avLst/>
          </a:prstGeom>
        </p:spPr>
        <p:txBody>
          <a:bodyPr vert="horz" lIns="91440" tIns="45720" rIns="91440" bIns="45720" rtlCol="0" anchor="ctr">
            <a:normAutofit/>
          </a:bodyPr>
          <a:lstStyle/>
          <a:p>
            <a:r>
              <a:rPr lang="en-US"/>
              <a:t>Click to edit Master title style</a:t>
            </a:r>
          </a:p>
        </p:txBody>
      </p:sp>
      <p:sp>
        <p:nvSpPr>
          <p:cNvPr id="1048805"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806" name="Date Placeholder 3"/>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A91A24-F345-4DFE-B7A9-1F03D119CEA8}" type="datetimeFigureOut">
              <a:rPr lang="en-US" smtClean="0"/>
              <a:t>6/24/2019</a:t>
            </a:fld>
            <a:endParaRPr lang="en-US"/>
          </a:p>
        </p:txBody>
      </p:sp>
      <p:sp>
        <p:nvSpPr>
          <p:cNvPr id="1048807" name="Footer Placeholder 4"/>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1048808" name="Slide Number Placeholder 5"/>
          <p:cNvSpPr>
            <a:spLocks noGrp="1"/>
          </p:cNvSpPr>
          <p:nvPr>
            <p:ph type="sldNum" sz="quarter" idx="4"/>
          </p:nvPr>
        </p:nvSpPr>
        <p:spPr>
          <a:xfrm>
            <a:off x="6996113" y="6356350"/>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F85A94-2CB8-4FED-AF07-CFDF45E6843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1048867" name="Title Placeholder 1"/>
          <p:cNvSpPr>
            <a:spLocks noGrp="1"/>
          </p:cNvSpPr>
          <p:nvPr>
            <p:ph type="title"/>
          </p:nvPr>
        </p:nvSpPr>
        <p:spPr>
          <a:xfrm>
            <a:off x="681038" y="365125"/>
            <a:ext cx="8543925" cy="1325563"/>
          </a:xfrm>
          <a:prstGeom prst="rect">
            <a:avLst/>
          </a:prstGeom>
        </p:spPr>
        <p:txBody>
          <a:bodyPr vert="horz" lIns="91440" tIns="45720" rIns="91440" bIns="45720" rtlCol="0" anchor="ctr">
            <a:normAutofit/>
          </a:bodyPr>
          <a:lstStyle/>
          <a:p>
            <a:r>
              <a:rPr lang="en-US"/>
              <a:t>Click to edit Master title style</a:t>
            </a:r>
          </a:p>
        </p:txBody>
      </p:sp>
      <p:sp>
        <p:nvSpPr>
          <p:cNvPr id="1048868"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869" name="Date Placeholder 3"/>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8F0330-AAF2-4636-866E-BCD6713EF68F}" type="datetimeFigureOut">
              <a:rPr lang="en-US" smtClean="0"/>
              <a:t>6/24/2019</a:t>
            </a:fld>
            <a:endParaRPr lang="en-US"/>
          </a:p>
        </p:txBody>
      </p:sp>
      <p:sp>
        <p:nvSpPr>
          <p:cNvPr id="1048870" name="Footer Placeholder 4"/>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1048871" name="Slide Number Placeholder 5"/>
          <p:cNvSpPr>
            <a:spLocks noGrp="1"/>
          </p:cNvSpPr>
          <p:nvPr>
            <p:ph type="sldNum" sz="quarter" idx="4"/>
          </p:nvPr>
        </p:nvSpPr>
        <p:spPr>
          <a:xfrm>
            <a:off x="6996113" y="6356350"/>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2603C9-4C81-4171-9319-4C1E0A81322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104862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a:t>Click to edit Master title style</a:t>
            </a:r>
          </a:p>
        </p:txBody>
      </p:sp>
      <p:sp>
        <p:nvSpPr>
          <p:cNvPr id="1048623" name="Text Placeholder 2"/>
          <p:cNvSpPr>
            <a:spLocks noGrp="1"/>
          </p:cNvSpPr>
          <p:nvPr>
            <p:ph type="body" idx="1"/>
          </p:nvPr>
        </p:nvSpPr>
        <p:spPr>
          <a:xfrm>
            <a:off x="495300" y="1600200"/>
            <a:ext cx="89154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24" name="Date Placeholder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893F94-AF31-4C34-B8FE-AA98FFFABAEB}" type="datetimeFigureOut">
              <a:rPr lang="en-US" smtClean="0"/>
              <a:t>6/24/2019</a:t>
            </a:fld>
            <a:endParaRPr lang="en-US"/>
          </a:p>
        </p:txBody>
      </p:sp>
      <p:sp>
        <p:nvSpPr>
          <p:cNvPr id="1048625" name="Footer Placeholder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1048626" name="Slide Number Placeholder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85E27C-64E8-443C-B9FD-E9BDDA24897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emf"/><Relationship Id="rId5" Type="http://schemas.openxmlformats.org/officeDocument/2006/relationships/oleObject" Target="../embeddings/oleObject2.bin"/><Relationship Id="rId4" Type="http://schemas.openxmlformats.org/officeDocument/2006/relationships/image" Target="../media/image3.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Title 1"/>
          <p:cNvSpPr>
            <a:spLocks noGrp="1"/>
          </p:cNvSpPr>
          <p:nvPr>
            <p:ph type="ctrTitle"/>
          </p:nvPr>
        </p:nvSpPr>
        <p:spPr/>
        <p:txBody>
          <a:bodyPr>
            <a:noAutofit/>
          </a:bodyPr>
          <a:lstStyle/>
          <a:p>
            <a:pPr>
              <a:spcBef>
                <a:spcPct val="20000"/>
              </a:spcBef>
            </a:pPr>
            <a:r>
              <a:rPr lang="en-CA" sz="3500" b="1" dirty="0">
                <a:latin typeface="Times New Roman" panose="02020603050405020304" pitchFamily="18" charset="0"/>
                <a:ea typeface="+mn-ea"/>
                <a:cs typeface="Times New Roman" panose="02020603050405020304" pitchFamily="18" charset="0"/>
              </a:rPr>
              <a:t>Behaviour equilibrium exchange rate and misalignment:</a:t>
            </a:r>
            <a:r>
              <a:rPr lang="en-US" sz="3500" b="1" dirty="0">
                <a:latin typeface="Times New Roman" panose="02020603050405020304" pitchFamily="18" charset="0"/>
                <a:ea typeface="+mn-ea"/>
                <a:cs typeface="Times New Roman" panose="02020603050405020304" pitchFamily="18" charset="0"/>
              </a:rPr>
              <a:t/>
            </a:r>
            <a:br>
              <a:rPr lang="en-US" sz="3500" b="1" dirty="0">
                <a:latin typeface="Times New Roman" panose="02020603050405020304" pitchFamily="18" charset="0"/>
                <a:ea typeface="+mn-ea"/>
                <a:cs typeface="Times New Roman" panose="02020603050405020304" pitchFamily="18" charset="0"/>
              </a:rPr>
            </a:br>
            <a:r>
              <a:rPr lang="en-CA" sz="3500" b="1" dirty="0">
                <a:latin typeface="Times New Roman" panose="02020603050405020304" pitchFamily="18" charset="0"/>
                <a:ea typeface="+mn-ea"/>
                <a:cs typeface="Times New Roman" panose="02020603050405020304" pitchFamily="18" charset="0"/>
              </a:rPr>
              <a:t>Empirical Case from Kuwaiti Dinars</a:t>
            </a:r>
            <a:endParaRPr lang="en-US" sz="3500" b="1" dirty="0">
              <a:latin typeface="Times New Roman" panose="02020603050405020304" pitchFamily="18" charset="0"/>
              <a:ea typeface="+mn-ea"/>
              <a:cs typeface="Times New Roman" panose="02020603050405020304" pitchFamily="18" charset="0"/>
            </a:endParaRPr>
          </a:p>
        </p:txBody>
      </p:sp>
      <p:sp>
        <p:nvSpPr>
          <p:cNvPr id="1048587" name="Subtitle 2"/>
          <p:cNvSpPr>
            <a:spLocks noGrp="1"/>
          </p:cNvSpPr>
          <p:nvPr>
            <p:ph type="subTitle" idx="1"/>
          </p:nvPr>
        </p:nvSpPr>
        <p:spPr/>
        <p:txBody>
          <a:bodyPr>
            <a:noAutofit/>
          </a:bodyPr>
          <a:lstStyle/>
          <a:p>
            <a:r>
              <a:rPr lang="en-US" sz="2400" b="1" dirty="0">
                <a:solidFill>
                  <a:schemeClr val="tx1"/>
                </a:solidFill>
                <a:latin typeface="Times New Roman" panose="02020603050405020304" pitchFamily="18" charset="0"/>
                <a:cs typeface="Times New Roman" panose="02020603050405020304" pitchFamily="18" charset="0"/>
              </a:rPr>
              <a:t>Researchers: </a:t>
            </a:r>
          </a:p>
          <a:p>
            <a:r>
              <a:rPr lang="en-US" sz="2400" b="1" dirty="0" err="1">
                <a:solidFill>
                  <a:schemeClr val="tx1"/>
                </a:solidFill>
                <a:latin typeface="Times New Roman" panose="02020603050405020304" pitchFamily="18" charset="0"/>
                <a:cs typeface="Times New Roman" panose="02020603050405020304" pitchFamily="18" charset="0"/>
              </a:rPr>
              <a:t>Zainab</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Alhayki</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Ahlia</a:t>
            </a:r>
            <a:r>
              <a:rPr lang="en-US" sz="2400" b="1" dirty="0">
                <a:solidFill>
                  <a:schemeClr val="tx1"/>
                </a:solidFill>
                <a:latin typeface="Times New Roman" panose="02020603050405020304" pitchFamily="18" charset="0"/>
                <a:cs typeface="Times New Roman" panose="02020603050405020304" pitchFamily="18" charset="0"/>
              </a:rPr>
              <a:t> University)</a:t>
            </a:r>
          </a:p>
          <a:p>
            <a:r>
              <a:rPr lang="en-US" sz="2400" b="1" dirty="0">
                <a:solidFill>
                  <a:schemeClr val="tx1"/>
                </a:solidFill>
                <a:latin typeface="Times New Roman" panose="02020603050405020304" pitchFamily="18" charset="0"/>
                <a:cs typeface="Times New Roman" panose="02020603050405020304" pitchFamily="18" charset="0"/>
              </a:rPr>
              <a:t>Ahmed Alhayky (Skyline University)</a:t>
            </a:r>
            <a:endParaRPr lang="en-US" sz="2400"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1" name="Title 1"/>
          <p:cNvSpPr>
            <a:spLocks noGrp="1"/>
          </p:cNvSpPr>
          <p:nvPr>
            <p:ph type="title"/>
          </p:nvPr>
        </p:nvSpPr>
        <p:spPr/>
        <p:txBody>
          <a:bodyPr>
            <a:normAutofit/>
          </a:bodyPr>
          <a:lstStyle/>
          <a:p>
            <a:pPr algn="l"/>
            <a:r>
              <a:rPr lang="en-CA" dirty="0">
                <a:latin typeface="Times New Roman" panose="02020603050405020304" pitchFamily="18" charset="0"/>
                <a:cs typeface="Times New Roman" panose="02020603050405020304" pitchFamily="18" charset="0"/>
              </a:rPr>
              <a:t>Unit Root Test: (Level)</a:t>
            </a:r>
            <a:endParaRPr lang="en-US" dirty="0">
              <a:latin typeface="Times New Roman" panose="02020603050405020304" pitchFamily="18" charset="0"/>
              <a:cs typeface="Times New Roman" panose="02020603050405020304" pitchFamily="18" charset="0"/>
            </a:endParaRPr>
          </a:p>
        </p:txBody>
      </p:sp>
      <p:graphicFrame>
        <p:nvGraphicFramePr>
          <p:cNvPr id="4194305" name="Content Placeholder 7"/>
          <p:cNvGraphicFramePr>
            <a:graphicFrameLocks noGrp="1"/>
          </p:cNvGraphicFramePr>
          <p:nvPr>
            <p:ph idx="1"/>
          </p:nvPr>
        </p:nvGraphicFramePr>
        <p:xfrm>
          <a:off x="1167490" y="1673451"/>
          <a:ext cx="7576459" cy="3955822"/>
        </p:xfrm>
        <a:graphic>
          <a:graphicData uri="http://schemas.openxmlformats.org/drawingml/2006/table">
            <a:tbl>
              <a:tblPr firstRow="1" firstCol="1" bandRow="1"/>
              <a:tblGrid>
                <a:gridCol w="875663"/>
                <a:gridCol w="807528"/>
                <a:gridCol w="857998"/>
                <a:gridCol w="857998"/>
                <a:gridCol w="818462"/>
                <a:gridCol w="824352"/>
                <a:gridCol w="857998"/>
                <a:gridCol w="857998"/>
                <a:gridCol w="818462"/>
              </a:tblGrid>
              <a:tr h="359620">
                <a:tc>
                  <a:txBody>
                    <a:bodyPr/>
                    <a:lstStyle/>
                    <a:p>
                      <a:pPr marL="0" marR="0">
                        <a:lnSpc>
                          <a:spcPct val="115000"/>
                        </a:lnSpc>
                        <a:spcBef>
                          <a:spcPts val="0"/>
                        </a:spcBef>
                        <a:spcAft>
                          <a:spcPts val="0"/>
                        </a:spcAft>
                      </a:pPr>
                      <a:r>
                        <a:rPr lang="en-CA" sz="13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300" dirty="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0" marR="0" algn="ctr">
                        <a:lnSpc>
                          <a:spcPct val="115000"/>
                        </a:lnSpc>
                        <a:spcBef>
                          <a:spcPts val="0"/>
                        </a:spcBef>
                        <a:spcAft>
                          <a:spcPts val="0"/>
                        </a:spcAft>
                      </a:pPr>
                      <a:r>
                        <a:rPr lang="en-CA" sz="13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ADF- Test </a:t>
                      </a:r>
                      <a:endParaRPr lang="en-US" sz="1300" dirty="0">
                        <a:effectLst/>
                        <a:latin typeface="Times New Roman" panose="02020603050405020304" pitchFamily="18" charset="0"/>
                        <a:ea typeface="Times New Roman" panose="02020603050405020304" pitchFamily="18" charset="0"/>
                      </a:endParaRPr>
                    </a:p>
                  </a:txBody>
                  <a:tcPr marL="55721" marR="55721"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Phillips-Perron Test</a:t>
                      </a:r>
                      <a:endParaRPr lang="en-US" sz="1300">
                        <a:effectLst/>
                        <a:latin typeface="Times New Roman" panose="02020603050405020304" pitchFamily="18" charset="0"/>
                        <a:ea typeface="Times New Roman" panose="02020603050405020304" pitchFamily="18" charset="0"/>
                      </a:endParaRPr>
                    </a:p>
                  </a:txBody>
                  <a:tcPr marL="55721" marR="55721" marT="0" marB="0" anchor="b">
                    <a:lnL w="12700" cap="flat" cmpd="sng" algn="ctr">
                      <a:solidFill>
                        <a:srgbClr val="000000"/>
                      </a:solidFill>
                      <a:prstDash val="solid"/>
                      <a:round/>
                      <a:headEnd type="none" w="med" len="med"/>
                      <a:tailEnd type="none" w="med" len="med"/>
                    </a:lnL>
                    <a:lnR>
                      <a:noFill/>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719242">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Variables</a:t>
                      </a:r>
                      <a:endParaRPr lang="en-US" sz="13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3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None</a:t>
                      </a:r>
                      <a:endParaRPr lang="en-US" sz="1300" dirty="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Constant</a:t>
                      </a:r>
                      <a:endParaRPr lang="en-US" sz="13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Constant &amp; Trend</a:t>
                      </a:r>
                      <a:endParaRPr lang="en-US" sz="13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Decision</a:t>
                      </a:r>
                      <a:endParaRPr lang="en-US" sz="1300">
                        <a:effectLst/>
                        <a:latin typeface="Times New Roman" panose="02020603050405020304" pitchFamily="18" charset="0"/>
                        <a:ea typeface="Times New Roman" panose="02020603050405020304" pitchFamily="18" charset="0"/>
                      </a:endParaRPr>
                    </a:p>
                  </a:txBody>
                  <a:tcPr marL="55721" marR="55721"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None</a:t>
                      </a:r>
                      <a:endParaRPr lang="en-US" sz="1300">
                        <a:effectLst/>
                        <a:latin typeface="Times New Roman" panose="02020603050405020304" pitchFamily="18" charset="0"/>
                        <a:ea typeface="Times New Roman" panose="02020603050405020304" pitchFamily="18" charset="0"/>
                      </a:endParaRPr>
                    </a:p>
                  </a:txBody>
                  <a:tcPr marL="55721" marR="55721" marT="0" marB="0" anchor="ctr">
                    <a:lnL w="12700" cap="flat" cmpd="sng" algn="ctr">
                      <a:solidFill>
                        <a:srgbClr val="000000"/>
                      </a:solidFill>
                      <a:prstDash val="solid"/>
                      <a:round/>
                      <a:headEnd type="none" w="med" len="med"/>
                      <a:tailEnd type="none" w="med" len="med"/>
                    </a:lnL>
                    <a:lnR>
                      <a:noFill/>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Constant</a:t>
                      </a:r>
                      <a:endParaRPr lang="en-US" sz="13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Constant &amp; Trend</a:t>
                      </a:r>
                      <a:endParaRPr lang="en-US" sz="13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Decision</a:t>
                      </a:r>
                      <a:endParaRPr lang="en-US" sz="13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9620">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LRER</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w="12700" cap="flat" cmpd="sng" algn="ctr">
                      <a:solidFill>
                        <a:srgbClr val="000000"/>
                      </a:solidFill>
                      <a:prstDash val="solid"/>
                      <a:round/>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0.84</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w="12700" cap="flat" cmpd="sng" algn="ctr">
                      <a:solidFill>
                        <a:srgbClr val="000000"/>
                      </a:solidFill>
                      <a:prstDash val="solid"/>
                      <a:round/>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-0.99</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w="12700" cap="flat" cmpd="sng" algn="ctr">
                      <a:solidFill>
                        <a:srgbClr val="000000"/>
                      </a:solidFill>
                      <a:prstDash val="solid"/>
                      <a:round/>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3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-1.61</a:t>
                      </a:r>
                      <a:endParaRPr lang="en-US" sz="1300" dirty="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w="12700" cap="flat" cmpd="sng" algn="ctr">
                      <a:solidFill>
                        <a:srgbClr val="000000"/>
                      </a:solidFill>
                      <a:prstDash val="solid"/>
                      <a:round/>
                      <a:headEnd type="none" w="med" len="med"/>
                      <a:tailEnd type="none" w="med" len="med"/>
                    </a:lnT>
                    <a:lnB>
                      <a:noFill/>
                      <a:headEnd type="none" w="med" len="med"/>
                      <a:tailEnd type="none" w="med" len="med"/>
                    </a:lnB>
                  </a:tcPr>
                </a:tc>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I(1)</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0.82</a:t>
                      </a:r>
                      <a:endParaRPr lang="en-US" sz="1300">
                        <a:effectLst/>
                        <a:latin typeface="Times New Roman" panose="02020603050405020304" pitchFamily="18" charset="0"/>
                        <a:ea typeface="Times New Roman" panose="02020603050405020304" pitchFamily="18" charset="0"/>
                      </a:endParaRPr>
                    </a:p>
                  </a:txBody>
                  <a:tcPr marL="55721" marR="55721" marT="0" marB="0" anchor="b">
                    <a:lnL w="12700" cap="flat" cmpd="sng" algn="ctr">
                      <a:solidFill>
                        <a:srgbClr val="000000"/>
                      </a:solidFill>
                      <a:prstDash val="solid"/>
                      <a:round/>
                      <a:headEnd type="none" w="med" len="med"/>
                      <a:tailEnd type="none" w="med" len="med"/>
                    </a:lnL>
                    <a:lnR>
                      <a:noFill/>
                      <a:headEnd type="none" w="med" len="med"/>
                      <a:tailEnd type="none" w="med" len="med"/>
                    </a:lnR>
                    <a:lnT w="12700" cap="flat" cmpd="sng" algn="ctr">
                      <a:solidFill>
                        <a:srgbClr val="000000"/>
                      </a:solidFill>
                      <a:prstDash val="solid"/>
                      <a:round/>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-0.86</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w="12700" cap="flat" cmpd="sng" algn="ctr">
                      <a:solidFill>
                        <a:srgbClr val="000000"/>
                      </a:solidFill>
                      <a:prstDash val="solid"/>
                      <a:round/>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-1.52</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w="12700" cap="flat" cmpd="sng" algn="ctr">
                      <a:solidFill>
                        <a:srgbClr val="000000"/>
                      </a:solidFill>
                      <a:prstDash val="solid"/>
                      <a:round/>
                      <a:headEnd type="none" w="med" len="med"/>
                      <a:tailEnd type="none" w="med" len="med"/>
                    </a:lnT>
                    <a:lnB>
                      <a:noFill/>
                      <a:headEnd type="none" w="med" len="med"/>
                      <a:tailEnd type="none" w="med" len="med"/>
                    </a:lnB>
                  </a:tcPr>
                </a:tc>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I(1)</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w="12700" cap="flat" cmpd="sng" algn="ctr">
                      <a:solidFill>
                        <a:srgbClr val="000000"/>
                      </a:solidFill>
                      <a:prstDash val="solid"/>
                      <a:round/>
                      <a:headEnd type="none" w="med" len="med"/>
                      <a:tailEnd type="none" w="med" len="med"/>
                    </a:lnT>
                    <a:lnB>
                      <a:noFill/>
                      <a:headEnd type="none" w="med" len="med"/>
                      <a:tailEnd type="none" w="med" len="med"/>
                    </a:lnB>
                  </a:tcPr>
                </a:tc>
              </a:tr>
              <a:tr h="359620">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LGOV</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-0.44</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-1.67</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-1.96</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I(1)</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w="12700" cap="flat" cmpd="sng" algn="ctr">
                      <a:solidFill>
                        <a:srgbClr val="000000"/>
                      </a:solidFill>
                      <a:prstDash val="solid"/>
                      <a:round/>
                      <a:headEnd type="none" w="med" len="med"/>
                      <a:tailEnd type="none" w="med" len="med"/>
                    </a:lnR>
                    <a:lnT>
                      <a:noFill/>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-0.80</a:t>
                      </a:r>
                      <a:endParaRPr lang="en-US" sz="1300">
                        <a:effectLst/>
                        <a:latin typeface="Times New Roman" panose="02020603050405020304" pitchFamily="18" charset="0"/>
                        <a:ea typeface="Times New Roman" panose="02020603050405020304" pitchFamily="18" charset="0"/>
                      </a:endParaRPr>
                    </a:p>
                  </a:txBody>
                  <a:tcPr marL="55721" marR="55721" marT="0" marB="0" anchor="b">
                    <a:lnL w="12700" cap="flat" cmpd="sng" algn="ctr">
                      <a:solidFill>
                        <a:srgbClr val="000000"/>
                      </a:solidFill>
                      <a:prstDash val="solid"/>
                      <a:round/>
                      <a:headEnd type="none" w="med" len="med"/>
                      <a:tailEnd type="none" w="med" len="med"/>
                    </a:lnL>
                    <a:lnR>
                      <a:noFill/>
                      <a:headEnd type="none" w="med" len="med"/>
                      <a:tailEnd type="none" w="med" len="med"/>
                    </a:lnR>
                    <a:lnT>
                      <a:noFill/>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-2.34</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-2.19</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I(1)</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r>
              <a:tr h="359620">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LMP</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-0.24</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-1.74</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-2.86</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I(1)</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w="12700" cap="flat" cmpd="sng" algn="ctr">
                      <a:solidFill>
                        <a:srgbClr val="000000"/>
                      </a:solidFill>
                      <a:prstDash val="solid"/>
                      <a:round/>
                      <a:headEnd type="none" w="med" len="med"/>
                      <a:tailEnd type="none" w="med" len="med"/>
                    </a:lnR>
                    <a:lnT>
                      <a:noFill/>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-0.41</a:t>
                      </a:r>
                      <a:endParaRPr lang="en-US" sz="1300">
                        <a:effectLst/>
                        <a:latin typeface="Times New Roman" panose="02020603050405020304" pitchFamily="18" charset="0"/>
                        <a:ea typeface="Times New Roman" panose="02020603050405020304" pitchFamily="18" charset="0"/>
                      </a:endParaRPr>
                    </a:p>
                  </a:txBody>
                  <a:tcPr marL="55721" marR="55721" marT="0" marB="0" anchor="b">
                    <a:lnL w="12700" cap="flat" cmpd="sng" algn="ctr">
                      <a:solidFill>
                        <a:srgbClr val="000000"/>
                      </a:solidFill>
                      <a:prstDash val="solid"/>
                      <a:round/>
                      <a:headEnd type="none" w="med" len="med"/>
                      <a:tailEnd type="none" w="med" len="med"/>
                    </a:lnL>
                    <a:lnR>
                      <a:noFill/>
                      <a:headEnd type="none" w="med" len="med"/>
                      <a:tailEnd type="none" w="med" len="med"/>
                    </a:lnR>
                    <a:lnT>
                      <a:noFill/>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-2.82***</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-3.03</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I(1)</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r>
              <a:tr h="359620">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LOIL</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0.03</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-2.02</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-2.38</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I(1)</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w="12700" cap="flat" cmpd="sng" algn="ctr">
                      <a:solidFill>
                        <a:srgbClr val="000000"/>
                      </a:solidFill>
                      <a:prstDash val="solid"/>
                      <a:round/>
                      <a:headEnd type="none" w="med" len="med"/>
                      <a:tailEnd type="none" w="med" len="med"/>
                    </a:lnR>
                    <a:lnT>
                      <a:noFill/>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-0.01</a:t>
                      </a:r>
                      <a:endParaRPr lang="en-US" sz="1300">
                        <a:effectLst/>
                        <a:latin typeface="Times New Roman" panose="02020603050405020304" pitchFamily="18" charset="0"/>
                        <a:ea typeface="Times New Roman" panose="02020603050405020304" pitchFamily="18" charset="0"/>
                      </a:endParaRPr>
                    </a:p>
                  </a:txBody>
                  <a:tcPr marL="55721" marR="55721" marT="0" marB="0" anchor="b">
                    <a:lnL w="12700" cap="flat" cmpd="sng" algn="ctr">
                      <a:solidFill>
                        <a:srgbClr val="000000"/>
                      </a:solidFill>
                      <a:prstDash val="solid"/>
                      <a:round/>
                      <a:headEnd type="none" w="med" len="med"/>
                      <a:tailEnd type="none" w="med" len="med"/>
                    </a:lnL>
                    <a:lnR>
                      <a:noFill/>
                      <a:headEnd type="none" w="med" len="med"/>
                      <a:tailEnd type="none" w="med" len="med"/>
                    </a:lnR>
                    <a:lnT>
                      <a:noFill/>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-1.41</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-1.98</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I(1)</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r>
              <a:tr h="359620">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LOPN</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-1.6***</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-3.76*</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-4.15</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I(0)</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w="12700" cap="flat" cmpd="sng" algn="ctr">
                      <a:solidFill>
                        <a:srgbClr val="000000"/>
                      </a:solidFill>
                      <a:prstDash val="solid"/>
                      <a:round/>
                      <a:headEnd type="none" w="med" len="med"/>
                      <a:tailEnd type="none" w="med" len="med"/>
                    </a:lnR>
                    <a:lnT>
                      <a:noFill/>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-2.25</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w="12700" cap="flat" cmpd="sng" algn="ctr">
                      <a:solidFill>
                        <a:srgbClr val="000000"/>
                      </a:solidFill>
                      <a:prstDash val="solid"/>
                      <a:round/>
                      <a:headEnd type="none" w="med" len="med"/>
                      <a:tailEnd type="none" w="med" len="med"/>
                    </a:lnL>
                    <a:lnR>
                      <a:noFill/>
                      <a:headEnd type="none" w="med" len="med"/>
                      <a:tailEnd type="none" w="med" len="med"/>
                    </a:lnR>
                    <a:lnT>
                      <a:noFill/>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3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-3.82</a:t>
                      </a:r>
                      <a:r>
                        <a:rPr lang="en-CA" sz="13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dirty="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-3.93</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I(0)</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r>
              <a:tr h="359620">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LPRO</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-0.74</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-1.94</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-2.69</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I(1)</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w="12700" cap="flat" cmpd="sng" algn="ctr">
                      <a:solidFill>
                        <a:srgbClr val="000000"/>
                      </a:solidFill>
                      <a:prstDash val="solid"/>
                      <a:round/>
                      <a:headEnd type="none" w="med" len="med"/>
                      <a:tailEnd type="none" w="med" len="med"/>
                    </a:lnR>
                    <a:lnT>
                      <a:noFill/>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-0.84</a:t>
                      </a:r>
                      <a:endParaRPr lang="en-US" sz="1300">
                        <a:effectLst/>
                        <a:latin typeface="Times New Roman" panose="02020603050405020304" pitchFamily="18" charset="0"/>
                        <a:ea typeface="Times New Roman" panose="02020603050405020304" pitchFamily="18" charset="0"/>
                      </a:endParaRPr>
                    </a:p>
                  </a:txBody>
                  <a:tcPr marL="55721" marR="55721" marT="0" marB="0" anchor="b">
                    <a:lnL w="12700" cap="flat" cmpd="sng" algn="ctr">
                      <a:solidFill>
                        <a:srgbClr val="000000"/>
                      </a:solidFill>
                      <a:prstDash val="solid"/>
                      <a:round/>
                      <a:headEnd type="none" w="med" len="med"/>
                      <a:tailEnd type="none" w="med" len="med"/>
                    </a:lnL>
                    <a:lnR>
                      <a:noFill/>
                      <a:headEnd type="none" w="med" len="med"/>
                      <a:tailEnd type="none" w="med" len="med"/>
                    </a:lnR>
                    <a:lnT>
                      <a:noFill/>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-2.16</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-2.50</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I(1)</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r>
              <a:tr h="359620">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LRES</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0.84</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-0.99</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-1.61</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I(1)</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w="12700" cap="flat" cmpd="sng" algn="ctr">
                      <a:solidFill>
                        <a:srgbClr val="000000"/>
                      </a:solidFill>
                      <a:prstDash val="solid"/>
                      <a:round/>
                      <a:headEnd type="none" w="med" len="med"/>
                      <a:tailEnd type="none" w="med" len="med"/>
                    </a:lnR>
                    <a:lnT>
                      <a:noFill/>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0.82</a:t>
                      </a:r>
                      <a:endParaRPr lang="en-US" sz="1300">
                        <a:effectLst/>
                        <a:latin typeface="Times New Roman" panose="02020603050405020304" pitchFamily="18" charset="0"/>
                        <a:ea typeface="Times New Roman" panose="02020603050405020304" pitchFamily="18" charset="0"/>
                      </a:endParaRPr>
                    </a:p>
                  </a:txBody>
                  <a:tcPr marL="55721" marR="55721" marT="0" marB="0" anchor="b">
                    <a:lnL w="12700" cap="flat" cmpd="sng" algn="ctr">
                      <a:solidFill>
                        <a:srgbClr val="000000"/>
                      </a:solidFill>
                      <a:prstDash val="solid"/>
                      <a:round/>
                      <a:headEnd type="none" w="med" len="med"/>
                      <a:tailEnd type="none" w="med" len="med"/>
                    </a:lnL>
                    <a:lnR>
                      <a:noFill/>
                      <a:headEnd type="none" w="med" len="med"/>
                      <a:tailEnd type="none" w="med" len="med"/>
                    </a:lnR>
                    <a:lnT>
                      <a:noFill/>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-0.86</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-1.52</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I(1)</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r>
              <a:tr h="359620">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NKF</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-1.8</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-3.33</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-3.84</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I(0)</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w="12700" cap="flat" cmpd="sng" algn="ctr">
                      <a:solidFill>
                        <a:srgbClr val="000000"/>
                      </a:solidFill>
                      <a:prstDash val="solid"/>
                      <a:round/>
                      <a:headEnd type="none" w="med" len="med"/>
                      <a:tailEnd type="none" w="med" len="med"/>
                    </a:lnR>
                    <a:lnT>
                      <a:noFill/>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-2.07</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w="12700" cap="flat" cmpd="sng" algn="ctr">
                      <a:solidFill>
                        <a:srgbClr val="000000"/>
                      </a:solidFill>
                      <a:prstDash val="solid"/>
                      <a:round/>
                      <a:headEnd type="none" w="med" len="med"/>
                      <a:tailEnd type="none" w="med" len="med"/>
                    </a:lnL>
                    <a:lnR>
                      <a:noFill/>
                      <a:headEnd type="none" w="med" len="med"/>
                      <a:tailEnd type="none" w="med" len="med"/>
                    </a:lnR>
                    <a:lnT>
                      <a:noFill/>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-3.16</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-3.53</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ctr">
                        <a:lnSpc>
                          <a:spcPct val="115000"/>
                        </a:lnSpc>
                        <a:spcBef>
                          <a:spcPts val="0"/>
                        </a:spcBef>
                        <a:spcAft>
                          <a:spcPts val="0"/>
                        </a:spcAft>
                      </a:pPr>
                      <a:r>
                        <a:rPr lang="en-CA" sz="13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I(0)</a:t>
                      </a:r>
                      <a:endParaRPr lang="en-US" sz="1300" dirty="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2" name="Title 1"/>
          <p:cNvSpPr>
            <a:spLocks noGrp="1"/>
          </p:cNvSpPr>
          <p:nvPr>
            <p:ph type="title"/>
          </p:nvPr>
        </p:nvSpPr>
        <p:spPr/>
        <p:txBody>
          <a:bodyPr>
            <a:normAutofit/>
          </a:bodyPr>
          <a:lstStyle/>
          <a:p>
            <a:pPr algn="l"/>
            <a:r>
              <a:rPr lang="en-CA" dirty="0">
                <a:latin typeface="Times New Roman" panose="02020603050405020304" pitchFamily="18" charset="0"/>
                <a:cs typeface="Times New Roman" panose="02020603050405020304" pitchFamily="18" charset="0"/>
              </a:rPr>
              <a:t>Unit Root Test: (1st Difference)</a:t>
            </a:r>
            <a:endParaRPr lang="en-US" dirty="0">
              <a:latin typeface="Times New Roman" panose="02020603050405020304" pitchFamily="18" charset="0"/>
              <a:cs typeface="Times New Roman" panose="02020603050405020304" pitchFamily="18" charset="0"/>
            </a:endParaRPr>
          </a:p>
        </p:txBody>
      </p:sp>
      <p:graphicFrame>
        <p:nvGraphicFramePr>
          <p:cNvPr id="4194306" name="Content Placeholder 7"/>
          <p:cNvGraphicFramePr>
            <a:graphicFrameLocks/>
          </p:cNvGraphicFramePr>
          <p:nvPr/>
        </p:nvGraphicFramePr>
        <p:xfrm>
          <a:off x="1167490" y="1730605"/>
          <a:ext cx="7576459" cy="3884386"/>
        </p:xfrm>
        <a:graphic>
          <a:graphicData uri="http://schemas.openxmlformats.org/drawingml/2006/table">
            <a:tbl>
              <a:tblPr firstRow="1" firstCol="1" bandRow="1"/>
              <a:tblGrid>
                <a:gridCol w="875663"/>
                <a:gridCol w="807528"/>
                <a:gridCol w="857998"/>
                <a:gridCol w="857998"/>
                <a:gridCol w="818462"/>
                <a:gridCol w="824352"/>
                <a:gridCol w="857998"/>
                <a:gridCol w="857998"/>
                <a:gridCol w="818462"/>
              </a:tblGrid>
              <a:tr h="353126">
                <a:tc>
                  <a:txBody>
                    <a:bodyPr/>
                    <a:lstStyle/>
                    <a:p>
                      <a:pPr marL="0" marR="0">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0" marR="0" algn="ctr">
                        <a:lnSpc>
                          <a:spcPct val="115000"/>
                        </a:lnSpc>
                        <a:spcBef>
                          <a:spcPts val="0"/>
                        </a:spcBef>
                        <a:spcAft>
                          <a:spcPts val="0"/>
                        </a:spcAft>
                      </a:pPr>
                      <a:r>
                        <a:rPr lang="en-CA" sz="13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ADF- Test </a:t>
                      </a:r>
                      <a:endParaRPr lang="en-US" sz="1300" dirty="0">
                        <a:effectLst/>
                        <a:latin typeface="Times New Roman" panose="02020603050405020304" pitchFamily="18" charset="0"/>
                        <a:ea typeface="Times New Roman" panose="02020603050405020304" pitchFamily="18" charset="0"/>
                      </a:endParaRPr>
                    </a:p>
                  </a:txBody>
                  <a:tcPr marL="55721" marR="55721"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Phillips-Perron Test</a:t>
                      </a:r>
                      <a:endParaRPr lang="en-US" sz="1300">
                        <a:effectLst/>
                        <a:latin typeface="Times New Roman" panose="02020603050405020304" pitchFamily="18" charset="0"/>
                        <a:ea typeface="Times New Roman" panose="02020603050405020304" pitchFamily="18" charset="0"/>
                      </a:endParaRPr>
                    </a:p>
                  </a:txBody>
                  <a:tcPr marL="55721" marR="55721" marT="0" marB="0" anchor="b">
                    <a:lnL w="12700" cap="flat" cmpd="sng" algn="ctr">
                      <a:solidFill>
                        <a:srgbClr val="000000"/>
                      </a:solidFill>
                      <a:prstDash val="solid"/>
                      <a:round/>
                      <a:headEnd type="none" w="med" len="med"/>
                      <a:tailEnd type="none" w="med" len="med"/>
                    </a:lnL>
                    <a:lnR>
                      <a:noFill/>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706252">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Variables</a:t>
                      </a:r>
                      <a:endParaRPr lang="en-US" sz="13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3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None</a:t>
                      </a:r>
                      <a:endParaRPr lang="en-US" sz="1300" dirty="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Constant</a:t>
                      </a:r>
                      <a:endParaRPr lang="en-US" sz="13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Constant &amp; Trend</a:t>
                      </a:r>
                      <a:endParaRPr lang="en-US" sz="13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Decision</a:t>
                      </a:r>
                      <a:endParaRPr lang="en-US" sz="1300">
                        <a:effectLst/>
                        <a:latin typeface="Times New Roman" panose="02020603050405020304" pitchFamily="18" charset="0"/>
                        <a:ea typeface="Times New Roman" panose="02020603050405020304" pitchFamily="18" charset="0"/>
                      </a:endParaRPr>
                    </a:p>
                  </a:txBody>
                  <a:tcPr marL="55721" marR="55721"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None</a:t>
                      </a:r>
                      <a:endParaRPr lang="en-US" sz="1300">
                        <a:effectLst/>
                        <a:latin typeface="Times New Roman" panose="02020603050405020304" pitchFamily="18" charset="0"/>
                        <a:ea typeface="Times New Roman" panose="02020603050405020304" pitchFamily="18" charset="0"/>
                      </a:endParaRPr>
                    </a:p>
                  </a:txBody>
                  <a:tcPr marL="55721" marR="55721" marT="0" marB="0" anchor="ctr">
                    <a:lnL w="12700" cap="flat" cmpd="sng" algn="ctr">
                      <a:solidFill>
                        <a:srgbClr val="000000"/>
                      </a:solidFill>
                      <a:prstDash val="solid"/>
                      <a:round/>
                      <a:headEnd type="none" w="med" len="med"/>
                      <a:tailEnd type="none" w="med" len="med"/>
                    </a:lnL>
                    <a:lnR>
                      <a:noFill/>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Constant</a:t>
                      </a:r>
                      <a:endParaRPr lang="en-US" sz="13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Constant &amp; Trend</a:t>
                      </a:r>
                      <a:endParaRPr lang="en-US" sz="13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Decision</a:t>
                      </a:r>
                      <a:endParaRPr lang="en-US" sz="13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3126">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DLRER</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w="12700" cap="flat" cmpd="sng" algn="ctr">
                      <a:solidFill>
                        <a:srgbClr val="000000"/>
                      </a:solidFill>
                      <a:prstDash val="solid"/>
                      <a:round/>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-7.63</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w="12700" cap="flat" cmpd="sng" algn="ctr">
                      <a:solidFill>
                        <a:srgbClr val="000000"/>
                      </a:solidFill>
                      <a:prstDash val="solid"/>
                      <a:round/>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-7.67</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w="12700" cap="flat" cmpd="sng" algn="ctr">
                      <a:solidFill>
                        <a:srgbClr val="000000"/>
                      </a:solidFill>
                      <a:prstDash val="solid"/>
                      <a:round/>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-7.69</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w="12700" cap="flat" cmpd="sng" algn="ctr">
                      <a:solidFill>
                        <a:srgbClr val="000000"/>
                      </a:solidFill>
                      <a:prstDash val="solid"/>
                      <a:round/>
                      <a:headEnd type="none" w="med" len="med"/>
                      <a:tailEnd type="none" w="med" len="med"/>
                    </a:lnT>
                    <a:lnB>
                      <a:noFill/>
                      <a:headEnd type="none" w="med" len="med"/>
                      <a:tailEnd type="none" w="med" len="med"/>
                    </a:lnB>
                  </a:tcPr>
                </a:tc>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I(0)</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-7.57</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w="12700" cap="flat" cmpd="sng" algn="ctr">
                      <a:solidFill>
                        <a:srgbClr val="000000"/>
                      </a:solidFill>
                      <a:prstDash val="solid"/>
                      <a:round/>
                      <a:headEnd type="none" w="med" len="med"/>
                      <a:tailEnd type="none" w="med" len="med"/>
                    </a:lnL>
                    <a:lnR>
                      <a:noFill/>
                      <a:headEnd type="none" w="med" len="med"/>
                      <a:tailEnd type="none" w="med" len="med"/>
                    </a:lnR>
                    <a:lnT w="12700" cap="flat" cmpd="sng" algn="ctr">
                      <a:solidFill>
                        <a:srgbClr val="000000"/>
                      </a:solidFill>
                      <a:prstDash val="solid"/>
                      <a:round/>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-7.60</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w="12700" cap="flat" cmpd="sng" algn="ctr">
                      <a:solidFill>
                        <a:srgbClr val="000000"/>
                      </a:solidFill>
                      <a:prstDash val="solid"/>
                      <a:round/>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-7.70</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w="12700" cap="flat" cmpd="sng" algn="ctr">
                      <a:solidFill>
                        <a:srgbClr val="000000"/>
                      </a:solidFill>
                      <a:prstDash val="solid"/>
                      <a:round/>
                      <a:headEnd type="none" w="med" len="med"/>
                      <a:tailEnd type="none" w="med" len="med"/>
                    </a:lnT>
                    <a:lnB>
                      <a:noFill/>
                      <a:headEnd type="none" w="med" len="med"/>
                      <a:tailEnd type="none" w="med" len="med"/>
                    </a:lnB>
                  </a:tcPr>
                </a:tc>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I(0)</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w="12700" cap="flat" cmpd="sng" algn="ctr">
                      <a:solidFill>
                        <a:srgbClr val="000000"/>
                      </a:solidFill>
                      <a:prstDash val="solid"/>
                      <a:round/>
                      <a:headEnd type="none" w="med" len="med"/>
                      <a:tailEnd type="none" w="med" len="med"/>
                    </a:lnT>
                    <a:lnB>
                      <a:noFill/>
                      <a:headEnd type="none" w="med" len="med"/>
                      <a:tailEnd type="none" w="med" len="med"/>
                    </a:lnB>
                  </a:tcPr>
                </a:tc>
              </a:tr>
              <a:tr h="353126">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DLGOV</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-5.25</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-5.22</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-5.46</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I(0)</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w="12700" cap="flat" cmpd="sng" algn="ctr">
                      <a:solidFill>
                        <a:srgbClr val="000000"/>
                      </a:solidFill>
                      <a:prstDash val="solid"/>
                      <a:round/>
                      <a:headEnd type="none" w="med" len="med"/>
                      <a:tailEnd type="none" w="med" len="med"/>
                    </a:lnR>
                    <a:lnT>
                      <a:noFill/>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-3.55</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w="12700" cap="flat" cmpd="sng" algn="ctr">
                      <a:solidFill>
                        <a:srgbClr val="000000"/>
                      </a:solidFill>
                      <a:prstDash val="solid"/>
                      <a:round/>
                      <a:headEnd type="none" w="med" len="med"/>
                      <a:tailEnd type="none" w="med" len="med"/>
                    </a:lnL>
                    <a:lnR>
                      <a:noFill/>
                      <a:headEnd type="none" w="med" len="med"/>
                      <a:tailEnd type="none" w="med" len="med"/>
                    </a:lnR>
                    <a:lnT>
                      <a:noFill/>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-3.35</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-3.51</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I(0)</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r>
              <a:tr h="353126">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DLMP</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-5.94</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-5.90</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-6.43</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I(0)</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w="12700" cap="flat" cmpd="sng" algn="ctr">
                      <a:solidFill>
                        <a:srgbClr val="000000"/>
                      </a:solidFill>
                      <a:prstDash val="solid"/>
                      <a:round/>
                      <a:headEnd type="none" w="med" len="med"/>
                      <a:tailEnd type="none" w="med" len="med"/>
                    </a:lnR>
                    <a:lnT>
                      <a:noFill/>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-4.48</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w="12700" cap="flat" cmpd="sng" algn="ctr">
                      <a:solidFill>
                        <a:srgbClr val="000000"/>
                      </a:solidFill>
                      <a:prstDash val="solid"/>
                      <a:round/>
                      <a:headEnd type="none" w="med" len="med"/>
                      <a:tailEnd type="none" w="med" len="med"/>
                    </a:lnL>
                    <a:lnR>
                      <a:noFill/>
                      <a:headEnd type="none" w="med" len="med"/>
                      <a:tailEnd type="none" w="med" len="med"/>
                    </a:lnR>
                    <a:lnT>
                      <a:noFill/>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-4.46</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-4.52</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I(0)</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r>
              <a:tr h="353126">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DLOIL</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-7.64</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-7.60</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-6.18</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I(0)</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w="12700" cap="flat" cmpd="sng" algn="ctr">
                      <a:solidFill>
                        <a:srgbClr val="000000"/>
                      </a:solidFill>
                      <a:prstDash val="solid"/>
                      <a:round/>
                      <a:headEnd type="none" w="med" len="med"/>
                      <a:tailEnd type="none" w="med" len="med"/>
                    </a:lnR>
                    <a:lnT>
                      <a:noFill/>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-7.02</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w="12700" cap="flat" cmpd="sng" algn="ctr">
                      <a:solidFill>
                        <a:srgbClr val="000000"/>
                      </a:solidFill>
                      <a:prstDash val="solid"/>
                      <a:round/>
                      <a:headEnd type="none" w="med" len="med"/>
                      <a:tailEnd type="none" w="med" len="med"/>
                    </a:lnL>
                    <a:lnR>
                      <a:noFill/>
                      <a:headEnd type="none" w="med" len="med"/>
                      <a:tailEnd type="none" w="med" len="med"/>
                    </a:lnR>
                    <a:lnT>
                      <a:noFill/>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-6.96</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-6.80</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I(0)</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r>
              <a:tr h="353126">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DLOPN</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-10.45</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-10.41</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-10.36</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I(0)</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w="12700" cap="flat" cmpd="sng" algn="ctr">
                      <a:solidFill>
                        <a:srgbClr val="000000"/>
                      </a:solidFill>
                      <a:prstDash val="solid"/>
                      <a:round/>
                      <a:headEnd type="none" w="med" len="med"/>
                      <a:tailEnd type="none" w="med" len="med"/>
                    </a:lnR>
                    <a:lnT>
                      <a:noFill/>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-13.11</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w="12700" cap="flat" cmpd="sng" algn="ctr">
                      <a:solidFill>
                        <a:srgbClr val="000000"/>
                      </a:solidFill>
                      <a:prstDash val="solid"/>
                      <a:round/>
                      <a:headEnd type="none" w="med" len="med"/>
                      <a:tailEnd type="none" w="med" len="med"/>
                    </a:lnL>
                    <a:lnR>
                      <a:noFill/>
                      <a:headEnd type="none" w="med" len="med"/>
                      <a:tailEnd type="none" w="med" len="med"/>
                    </a:lnR>
                    <a:lnT>
                      <a:noFill/>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-13.67</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-13.10</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I(0)</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r>
              <a:tr h="353126">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DLPRO</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-5.69</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-5.50</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-5.69</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I(0)</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w="12700" cap="flat" cmpd="sng" algn="ctr">
                      <a:solidFill>
                        <a:srgbClr val="000000"/>
                      </a:solidFill>
                      <a:prstDash val="solid"/>
                      <a:round/>
                      <a:headEnd type="none" w="med" len="med"/>
                      <a:tailEnd type="none" w="med" len="med"/>
                    </a:lnR>
                    <a:lnT>
                      <a:noFill/>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-5.53</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w="12700" cap="flat" cmpd="sng" algn="ctr">
                      <a:solidFill>
                        <a:srgbClr val="000000"/>
                      </a:solidFill>
                      <a:prstDash val="solid"/>
                      <a:round/>
                      <a:headEnd type="none" w="med" len="med"/>
                      <a:tailEnd type="none" w="med" len="med"/>
                    </a:lnL>
                    <a:lnR>
                      <a:noFill/>
                      <a:headEnd type="none" w="med" len="med"/>
                      <a:tailEnd type="none" w="med" len="med"/>
                    </a:lnR>
                    <a:lnT>
                      <a:noFill/>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-5.56</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-5.69</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I(0)</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r>
              <a:tr h="353126">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DLRES</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-4.40</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-4.38</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-4.37</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I(0)</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w="12700" cap="flat" cmpd="sng" algn="ctr">
                      <a:solidFill>
                        <a:srgbClr val="000000"/>
                      </a:solidFill>
                      <a:prstDash val="solid"/>
                      <a:round/>
                      <a:headEnd type="none" w="med" len="med"/>
                      <a:tailEnd type="none" w="med" len="med"/>
                    </a:lnR>
                    <a:lnT>
                      <a:noFill/>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-10.12</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w="12700" cap="flat" cmpd="sng" algn="ctr">
                      <a:solidFill>
                        <a:srgbClr val="000000"/>
                      </a:solidFill>
                      <a:prstDash val="solid"/>
                      <a:round/>
                      <a:headEnd type="none" w="med" len="med"/>
                      <a:tailEnd type="none" w="med" len="med"/>
                    </a:lnL>
                    <a:lnR>
                      <a:noFill/>
                      <a:headEnd type="none" w="med" len="med"/>
                      <a:tailEnd type="none" w="med" len="med"/>
                    </a:lnR>
                    <a:lnT>
                      <a:noFill/>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-10.06</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-10.21</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I(0)</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r>
              <a:tr h="353126">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DNKF</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-8.45</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-8.42</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-8.50</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ct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I(0)</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w="12700" cap="flat" cmpd="sng" algn="ctr">
                      <a:solidFill>
                        <a:srgbClr val="000000"/>
                      </a:solidFill>
                      <a:prstDash val="solid"/>
                      <a:round/>
                      <a:headEnd type="none" w="med" len="med"/>
                      <a:tailEnd type="none" w="med" len="med"/>
                    </a:lnR>
                    <a:lnT>
                      <a:noFill/>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-6.79</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w="12700" cap="flat" cmpd="sng" algn="ctr">
                      <a:solidFill>
                        <a:srgbClr val="000000"/>
                      </a:solidFill>
                      <a:prstDash val="solid"/>
                      <a:round/>
                      <a:headEnd type="none" w="med" len="med"/>
                      <a:tailEnd type="none" w="med" len="med"/>
                    </a:lnL>
                    <a:lnR>
                      <a:noFill/>
                      <a:headEnd type="none" w="med" len="med"/>
                      <a:tailEnd type="none" w="med" len="med"/>
                    </a:lnR>
                    <a:lnT>
                      <a:noFill/>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-6.73</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r">
                        <a:lnSpc>
                          <a:spcPct val="115000"/>
                        </a:lnSpc>
                        <a:spcBef>
                          <a:spcPts val="0"/>
                        </a:spcBef>
                        <a:spcAft>
                          <a:spcPts val="0"/>
                        </a:spcAft>
                      </a:pPr>
                      <a:r>
                        <a:rPr lang="en-CA" sz="13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-11.75</a:t>
                      </a:r>
                      <a:r>
                        <a:rPr lang="en-CA" sz="13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3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c>
                  <a:txBody>
                    <a:bodyPr/>
                    <a:lstStyle/>
                    <a:p>
                      <a:pPr marL="0" marR="0" algn="ctr">
                        <a:lnSpc>
                          <a:spcPct val="115000"/>
                        </a:lnSpc>
                        <a:spcBef>
                          <a:spcPts val="0"/>
                        </a:spcBef>
                        <a:spcAft>
                          <a:spcPts val="0"/>
                        </a:spcAft>
                      </a:pPr>
                      <a:r>
                        <a:rPr lang="en-CA" sz="13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I(0)</a:t>
                      </a:r>
                      <a:endParaRPr lang="en-US" sz="1300" dirty="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a:noFill/>
                    </a:lnT>
                    <a:lnB>
                      <a:noFill/>
                    </a:lnB>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3" name="Title 1"/>
          <p:cNvSpPr>
            <a:spLocks noGrp="1"/>
          </p:cNvSpPr>
          <p:nvPr>
            <p:ph type="title"/>
          </p:nvPr>
        </p:nvSpPr>
        <p:spPr/>
        <p:txBody>
          <a:bodyPr>
            <a:normAutofit/>
          </a:bodyPr>
          <a:lstStyle/>
          <a:p>
            <a:pPr lvl="1" algn="l" defTabSz="457200" rtl="0">
              <a:lnSpc>
                <a:spcPct val="90000"/>
              </a:lnSpc>
              <a:spcBef>
                <a:spcPct val="0"/>
              </a:spcBef>
            </a:pPr>
            <a:r>
              <a:rPr lang="en-CA" sz="4400" kern="1200" dirty="0">
                <a:solidFill>
                  <a:schemeClr val="tx1"/>
                </a:solidFill>
                <a:latin typeface="Times New Roman" panose="02020603050405020304" pitchFamily="18" charset="0"/>
                <a:ea typeface="+mj-ea"/>
                <a:cs typeface="Times New Roman" panose="02020603050405020304" pitchFamily="18" charset="0"/>
              </a:rPr>
              <a:t>Co-integration test results:</a:t>
            </a:r>
            <a:endParaRPr lang="en-US" sz="4400" kern="1200" dirty="0">
              <a:solidFill>
                <a:schemeClr val="tx1"/>
              </a:solidFill>
              <a:latin typeface="Times New Roman" panose="02020603050405020304" pitchFamily="18" charset="0"/>
              <a:ea typeface="+mj-ea"/>
              <a:cs typeface="Times New Roman" panose="02020603050405020304" pitchFamily="18" charset="0"/>
            </a:endParaRPr>
          </a:p>
        </p:txBody>
      </p:sp>
      <p:graphicFrame>
        <p:nvGraphicFramePr>
          <p:cNvPr id="4194307" name="Table 3"/>
          <p:cNvGraphicFramePr>
            <a:graphicFrameLocks noGrp="1"/>
          </p:cNvGraphicFramePr>
          <p:nvPr/>
        </p:nvGraphicFramePr>
        <p:xfrm>
          <a:off x="495300" y="2528888"/>
          <a:ext cx="8915399" cy="1656150"/>
        </p:xfrm>
        <a:graphic>
          <a:graphicData uri="http://schemas.openxmlformats.org/drawingml/2006/table">
            <a:tbl>
              <a:tblPr firstRow="1" firstCol="1" bandRow="1"/>
              <a:tblGrid>
                <a:gridCol w="1214897"/>
                <a:gridCol w="1107248"/>
                <a:gridCol w="1199519"/>
                <a:gridCol w="1701883"/>
                <a:gridCol w="1804404"/>
                <a:gridCol w="1887448"/>
              </a:tblGrid>
              <a:tr h="1104100">
                <a:tc>
                  <a:txBody>
                    <a:bodyPr/>
                    <a:lstStyle/>
                    <a:p>
                      <a:pPr marL="0" marR="0" algn="just">
                        <a:lnSpc>
                          <a:spcPct val="115000"/>
                        </a:lnSpc>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F-statistic*</a:t>
                      </a:r>
                      <a:endParaRPr lang="en-US" sz="1800" dirty="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ECM (-1)</a:t>
                      </a:r>
                      <a:endParaRPr lang="en-US" sz="1800" dirty="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T-Statistic</a:t>
                      </a:r>
                      <a:endParaRPr lang="en-US" sz="1800" dirty="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solidFill>
                            <a:srgbClr val="000000"/>
                          </a:solidFill>
                          <a:effectLst/>
                          <a:latin typeface="Times New Roman" panose="02020603050405020304" pitchFamily="18" charset="0"/>
                          <a:ea typeface="Times New Roman" panose="02020603050405020304" pitchFamily="18" charset="0"/>
                        </a:rPr>
                        <a:t>Serial Correlation</a:t>
                      </a:r>
                      <a:endParaRPr lang="en-US" sz="18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solidFill>
                            <a:srgbClr val="000000"/>
                          </a:solidFill>
                          <a:effectLst/>
                          <a:latin typeface="Times New Roman" panose="02020603050405020304" pitchFamily="18" charset="0"/>
                          <a:ea typeface="Times New Roman" panose="02020603050405020304" pitchFamily="18" charset="0"/>
                        </a:rPr>
                        <a:t>Functional Form</a:t>
                      </a:r>
                      <a:endParaRPr lang="en-US" sz="18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err="1">
                          <a:solidFill>
                            <a:srgbClr val="000000"/>
                          </a:solidFill>
                          <a:effectLst/>
                          <a:latin typeface="Times New Roman" panose="02020603050405020304" pitchFamily="18" charset="0"/>
                          <a:ea typeface="Times New Roman" panose="02020603050405020304" pitchFamily="18" charset="0"/>
                        </a:rPr>
                        <a:t>Heteroscedasticity</a:t>
                      </a:r>
                      <a:endParaRPr lang="en-US" sz="1800" dirty="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2050">
                <a:tc>
                  <a:txBody>
                    <a:bodyPr/>
                    <a:lstStyle/>
                    <a:p>
                      <a:pPr marL="0" marR="0" algn="ctr">
                        <a:lnSpc>
                          <a:spcPct val="115000"/>
                        </a:lnSpc>
                        <a:spcBef>
                          <a:spcPts val="0"/>
                        </a:spcBef>
                        <a:spcAft>
                          <a:spcPts val="0"/>
                        </a:spcAft>
                      </a:pPr>
                      <a:r>
                        <a:rPr lang="en-US" sz="1800">
                          <a:solidFill>
                            <a:srgbClr val="000000"/>
                          </a:solidFill>
                          <a:effectLst/>
                          <a:latin typeface="Times New Roman" panose="02020603050405020304" pitchFamily="18" charset="0"/>
                          <a:ea typeface="Times New Roman" panose="02020603050405020304" pitchFamily="18" charset="0"/>
                        </a:rPr>
                        <a:t>6.641</a:t>
                      </a:r>
                      <a:endParaRPr lang="en-US" sz="18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solidFill>
                            <a:srgbClr val="000000"/>
                          </a:solidFill>
                          <a:effectLst/>
                          <a:latin typeface="Times New Roman" panose="02020603050405020304" pitchFamily="18" charset="0"/>
                          <a:ea typeface="Times New Roman" panose="02020603050405020304" pitchFamily="18" charset="0"/>
                        </a:rPr>
                        <a:t>-0.1135</a:t>
                      </a:r>
                      <a:endParaRPr lang="en-US" sz="18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solidFill>
                            <a:srgbClr val="000000"/>
                          </a:solidFill>
                          <a:effectLst/>
                          <a:latin typeface="Times New Roman" panose="02020603050405020304" pitchFamily="18" charset="0"/>
                          <a:ea typeface="Times New Roman" panose="02020603050405020304" pitchFamily="18" charset="0"/>
                        </a:rPr>
                        <a:t>-3.875</a:t>
                      </a:r>
                      <a:endParaRPr lang="en-US" sz="18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solidFill>
                            <a:srgbClr val="000000"/>
                          </a:solidFill>
                          <a:effectLst/>
                          <a:latin typeface="Times New Roman" panose="02020603050405020304" pitchFamily="18" charset="0"/>
                          <a:ea typeface="Times New Roman" panose="02020603050405020304" pitchFamily="18" charset="0"/>
                        </a:rPr>
                        <a:t>12.481</a:t>
                      </a:r>
                      <a:endParaRPr lang="en-US" sz="18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solidFill>
                            <a:srgbClr val="000000"/>
                          </a:solidFill>
                          <a:effectLst/>
                          <a:latin typeface="Times New Roman" panose="02020603050405020304" pitchFamily="18" charset="0"/>
                          <a:ea typeface="Times New Roman" panose="02020603050405020304" pitchFamily="18" charset="0"/>
                        </a:rPr>
                        <a:t>1.23</a:t>
                      </a:r>
                      <a:endParaRPr lang="en-US" sz="18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rPr>
                        <a:t>2.181</a:t>
                      </a:r>
                      <a:endParaRPr lang="en-US" sz="1800" dirty="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48614" name="Rectangle 1"/>
          <p:cNvSpPr>
            <a:spLocks noChangeArrowheads="1"/>
          </p:cNvSpPr>
          <p:nvPr/>
        </p:nvSpPr>
        <p:spPr bwMode="auto">
          <a:xfrm>
            <a:off x="338138" y="1959463"/>
            <a:ext cx="8915400" cy="2683428"/>
          </a:xfrm>
          <a:prstGeom prst="rect">
            <a:avLst/>
          </a:prstGeom>
          <a:noFill/>
          <a:ln>
            <a:noFill/>
          </a:ln>
          <a:effectLst/>
        </p:spPr>
        <p:txBody>
          <a:bodyPr vert="horz" wrap="square" lIns="74295" tIns="37148" rIns="74295" bIns="37148" numCol="1" anchor="ctr" anchorCtr="0" compatLnSpc="1">
            <a:prstTxWarp prst="textNoShape">
              <a:avLst/>
            </a:prstTxWarp>
            <a:spAutoFit/>
          </a:bodyPr>
          <a:lstStyle/>
          <a:p>
            <a:pPr defTabSz="742950" eaLnBrk="0" fontAlgn="base" hangingPunct="0">
              <a:spcBef>
                <a:spcPct val="0"/>
              </a:spcBef>
              <a:spcAft>
                <a:spcPct val="0"/>
              </a:spcAft>
            </a:pPr>
            <a:r>
              <a:rPr lang="en-CA" sz="2000" b="1" dirty="0">
                <a:latin typeface="Times New Roman" panose="02020603050405020304" pitchFamily="18" charset="0"/>
                <a:ea typeface="Times New Roman" panose="02020603050405020304" pitchFamily="18" charset="0"/>
                <a:cs typeface="Times New Roman" panose="02020603050405020304" pitchFamily="18" charset="0"/>
              </a:rPr>
              <a:t>Table 4.2: Results of Co-integration test associated with Diagnostic statistics</a:t>
            </a:r>
          </a:p>
          <a:p>
            <a:pPr defTabSz="742950" eaLnBrk="0" fontAlgn="base" hangingPunct="0">
              <a:spcBef>
                <a:spcPct val="0"/>
              </a:spcBef>
              <a:spcAft>
                <a:spcPct val="0"/>
              </a:spcAft>
            </a:pPr>
            <a:endParaRPr lang="en-CA" sz="2000" b="1" dirty="0">
              <a:latin typeface="Times New Roman" panose="02020603050405020304" pitchFamily="18" charset="0"/>
              <a:ea typeface="Times New Roman" panose="02020603050405020304" pitchFamily="18" charset="0"/>
              <a:cs typeface="Times New Roman" panose="02020603050405020304" pitchFamily="18" charset="0"/>
            </a:endParaRPr>
          </a:p>
          <a:p>
            <a:pPr defTabSz="742950" eaLnBrk="0" fontAlgn="base" hangingPunct="0">
              <a:spcBef>
                <a:spcPct val="0"/>
              </a:spcBef>
              <a:spcAft>
                <a:spcPct val="0"/>
              </a:spcAft>
            </a:pPr>
            <a:endParaRPr lang="en-CA" sz="2000" b="1" dirty="0">
              <a:latin typeface="Times New Roman" panose="02020603050405020304" pitchFamily="18" charset="0"/>
              <a:ea typeface="Times New Roman" panose="02020603050405020304" pitchFamily="18" charset="0"/>
              <a:cs typeface="Times New Roman" panose="02020603050405020304" pitchFamily="18" charset="0"/>
            </a:endParaRPr>
          </a:p>
          <a:p>
            <a:pPr defTabSz="742950" eaLnBrk="0" fontAlgn="base" hangingPunct="0">
              <a:spcBef>
                <a:spcPct val="0"/>
              </a:spcBef>
              <a:spcAft>
                <a:spcPct val="0"/>
              </a:spcAft>
            </a:pPr>
            <a:endParaRPr lang="en-CA" sz="2000" b="1" dirty="0">
              <a:latin typeface="Times New Roman" panose="02020603050405020304" pitchFamily="18" charset="0"/>
              <a:ea typeface="Times New Roman" panose="02020603050405020304" pitchFamily="18" charset="0"/>
              <a:cs typeface="Times New Roman" panose="02020603050405020304" pitchFamily="18" charset="0"/>
            </a:endParaRPr>
          </a:p>
          <a:p>
            <a:pPr defTabSz="742950" eaLnBrk="0" fontAlgn="base" hangingPunct="0">
              <a:spcBef>
                <a:spcPct val="0"/>
              </a:spcBef>
              <a:spcAft>
                <a:spcPct val="0"/>
              </a:spcAft>
            </a:pPr>
            <a:endParaRPr lang="en-CA" sz="1300" b="1" dirty="0">
              <a:latin typeface="Times New Roman" panose="02020603050405020304" pitchFamily="18" charset="0"/>
              <a:ea typeface="Times New Roman" panose="02020603050405020304" pitchFamily="18" charset="0"/>
              <a:cs typeface="Times New Roman" panose="02020603050405020304" pitchFamily="18" charset="0"/>
            </a:endParaRPr>
          </a:p>
          <a:p>
            <a:pPr defTabSz="742950" eaLnBrk="0" fontAlgn="base" hangingPunct="0">
              <a:spcBef>
                <a:spcPct val="0"/>
              </a:spcBef>
              <a:spcAft>
                <a:spcPct val="0"/>
              </a:spcAft>
            </a:pPr>
            <a:endParaRPr lang="en-CA" sz="975" b="1" dirty="0">
              <a:latin typeface="Times New Roman" panose="02020603050405020304" pitchFamily="18" charset="0"/>
              <a:cs typeface="Times New Roman" panose="02020603050405020304" pitchFamily="18" charset="0"/>
            </a:endParaRPr>
          </a:p>
          <a:p>
            <a:pPr defTabSz="742950" eaLnBrk="0" fontAlgn="base" hangingPunct="0">
              <a:spcBef>
                <a:spcPct val="0"/>
              </a:spcBef>
              <a:spcAft>
                <a:spcPct val="0"/>
              </a:spcAft>
            </a:pPr>
            <a:endParaRPr lang="en-CA" sz="975" b="1" dirty="0">
              <a:latin typeface="Times New Roman" panose="02020603050405020304" pitchFamily="18" charset="0"/>
              <a:cs typeface="Times New Roman" panose="02020603050405020304" pitchFamily="18" charset="0"/>
            </a:endParaRPr>
          </a:p>
          <a:p>
            <a:pPr defTabSz="742950" eaLnBrk="0" fontAlgn="base" hangingPunct="0">
              <a:spcBef>
                <a:spcPct val="0"/>
              </a:spcBef>
              <a:spcAft>
                <a:spcPct val="0"/>
              </a:spcAft>
            </a:pPr>
            <a:endParaRPr lang="en-CA" sz="975" b="1" dirty="0">
              <a:latin typeface="Times New Roman" panose="02020603050405020304" pitchFamily="18" charset="0"/>
              <a:cs typeface="Times New Roman" panose="02020603050405020304" pitchFamily="18" charset="0"/>
            </a:endParaRPr>
          </a:p>
          <a:p>
            <a:pPr defTabSz="742950" eaLnBrk="0" fontAlgn="base" hangingPunct="0">
              <a:spcBef>
                <a:spcPct val="0"/>
              </a:spcBef>
              <a:spcAft>
                <a:spcPct val="0"/>
              </a:spcAft>
            </a:pPr>
            <a:endParaRPr lang="en-CA" sz="975" b="1" dirty="0">
              <a:latin typeface="Times New Roman" panose="02020603050405020304" pitchFamily="18" charset="0"/>
              <a:cs typeface="Times New Roman" panose="02020603050405020304" pitchFamily="18" charset="0"/>
            </a:endParaRPr>
          </a:p>
          <a:p>
            <a:pPr defTabSz="742950" eaLnBrk="0" fontAlgn="base" hangingPunct="0">
              <a:spcBef>
                <a:spcPct val="0"/>
              </a:spcBef>
              <a:spcAft>
                <a:spcPct val="0"/>
              </a:spcAft>
            </a:pPr>
            <a:endParaRPr lang="en-CA" sz="975" b="1" dirty="0">
              <a:latin typeface="Times New Roman" panose="02020603050405020304" pitchFamily="18" charset="0"/>
              <a:cs typeface="Times New Roman" panose="02020603050405020304" pitchFamily="18" charset="0"/>
            </a:endParaRPr>
          </a:p>
          <a:p>
            <a:pPr defTabSz="742950" eaLnBrk="0" fontAlgn="base" hangingPunct="0">
              <a:spcBef>
                <a:spcPct val="0"/>
              </a:spcBef>
              <a:spcAft>
                <a:spcPct val="0"/>
              </a:spcAft>
            </a:pPr>
            <a:endParaRPr lang="en-CA" sz="975" b="1" dirty="0">
              <a:latin typeface="Times New Roman" panose="02020603050405020304" pitchFamily="18" charset="0"/>
              <a:cs typeface="Times New Roman" panose="02020603050405020304" pitchFamily="18" charset="0"/>
            </a:endParaRPr>
          </a:p>
          <a:p>
            <a:pPr defTabSz="742950" eaLnBrk="0" fontAlgn="base" hangingPunct="0">
              <a:spcBef>
                <a:spcPct val="0"/>
              </a:spcBef>
              <a:spcAft>
                <a:spcPct val="0"/>
              </a:spcAft>
            </a:pPr>
            <a:r>
              <a:rPr lang="en-CA" sz="1600" dirty="0">
                <a:latin typeface="Times New Roman" panose="02020603050405020304" pitchFamily="18" charset="0"/>
                <a:ea typeface="Times New Roman" panose="02020603050405020304" pitchFamily="18" charset="0"/>
                <a:cs typeface="Times New Roman" panose="02020603050405020304" pitchFamily="18" charset="0"/>
              </a:rPr>
              <a:t>    * The asymptotic upper bound critical value for F-statistics at 1% level of significance is 4.43.</a:t>
            </a:r>
            <a:endParaRPr lang="en-CA" sz="1600" dirty="0">
              <a:latin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5" name="Title 1"/>
          <p:cNvSpPr>
            <a:spLocks noGrp="1"/>
          </p:cNvSpPr>
          <p:nvPr>
            <p:ph type="title"/>
          </p:nvPr>
        </p:nvSpPr>
        <p:spPr/>
        <p:txBody>
          <a:bodyPr>
            <a:noAutofit/>
          </a:bodyPr>
          <a:lstStyle/>
          <a:p>
            <a:pPr lvl="1" algn="l" defTabSz="457200" rtl="0">
              <a:lnSpc>
                <a:spcPct val="90000"/>
              </a:lnSpc>
              <a:spcBef>
                <a:spcPct val="0"/>
              </a:spcBef>
            </a:pPr>
            <a:r>
              <a:rPr lang="en-CA" sz="4400" kern="1200" dirty="0">
                <a:solidFill>
                  <a:schemeClr val="tx1"/>
                </a:solidFill>
                <a:latin typeface="Times New Roman" panose="02020603050405020304" pitchFamily="18" charset="0"/>
                <a:ea typeface="+mj-ea"/>
                <a:cs typeface="Times New Roman" panose="02020603050405020304" pitchFamily="18" charset="0"/>
              </a:rPr>
              <a:t>Results of Long- and short-run analysis:</a:t>
            </a:r>
            <a:endParaRPr lang="en-US" sz="4400" kern="1200" dirty="0">
              <a:solidFill>
                <a:schemeClr val="tx1"/>
              </a:solidFill>
              <a:latin typeface="Times New Roman" panose="02020603050405020304" pitchFamily="18" charset="0"/>
              <a:ea typeface="+mj-ea"/>
              <a:cs typeface="Times New Roman" panose="02020603050405020304" pitchFamily="18" charset="0"/>
            </a:endParaRPr>
          </a:p>
        </p:txBody>
      </p:sp>
      <p:graphicFrame>
        <p:nvGraphicFramePr>
          <p:cNvPr id="4194308" name="Content Placeholder 3"/>
          <p:cNvGraphicFramePr>
            <a:graphicFrameLocks noGrp="1"/>
          </p:cNvGraphicFramePr>
          <p:nvPr>
            <p:ph idx="1"/>
          </p:nvPr>
        </p:nvGraphicFramePr>
        <p:xfrm>
          <a:off x="468766" y="2676759"/>
          <a:ext cx="9154211" cy="2591660"/>
        </p:xfrm>
        <a:graphic>
          <a:graphicData uri="http://schemas.openxmlformats.org/drawingml/2006/table">
            <a:tbl>
              <a:tblPr firstRow="1" firstCol="1" bandRow="1"/>
              <a:tblGrid>
                <a:gridCol w="965776"/>
                <a:gridCol w="605412"/>
                <a:gridCol w="864873"/>
                <a:gridCol w="951362"/>
                <a:gridCol w="605412"/>
                <a:gridCol w="864873"/>
                <a:gridCol w="605412"/>
                <a:gridCol w="814903"/>
                <a:gridCol w="583310"/>
                <a:gridCol w="850460"/>
                <a:gridCol w="605412"/>
                <a:gridCol w="837006"/>
              </a:tblGrid>
              <a:tr h="284798">
                <a:tc gridSpan="3">
                  <a:txBody>
                    <a:bodyPr/>
                    <a:lstStyle/>
                    <a:p>
                      <a:pPr marL="0" marR="0" algn="ctr">
                        <a:lnSpc>
                          <a:spcPct val="115000"/>
                        </a:lnSpc>
                        <a:spcBef>
                          <a:spcPts val="0"/>
                        </a:spcBef>
                        <a:spcAft>
                          <a:spcPts val="0"/>
                        </a:spcAft>
                      </a:pPr>
                      <a:r>
                        <a:rPr lang="en-CA"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Estimated Long-run </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721" marR="55721"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9">
                  <a:txBody>
                    <a:bodyPr/>
                    <a:lstStyle/>
                    <a:p>
                      <a:pPr marL="0" marR="0" algn="ctr">
                        <a:lnSpc>
                          <a:spcPct val="115000"/>
                        </a:lnSpc>
                        <a:spcBef>
                          <a:spcPts val="0"/>
                        </a:spcBef>
                        <a:spcAft>
                          <a:spcPts val="0"/>
                        </a:spcAft>
                      </a:pPr>
                      <a:r>
                        <a:rPr lang="en-CA"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Estimated Short-run Coefficients</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721" marR="55721" marT="0" marB="0" anchor="b">
                    <a:lnL w="12700" cap="flat" cmpd="sng" algn="ctr">
                      <a:solidFill>
                        <a:srgbClr val="000000"/>
                      </a:solidFill>
                      <a:prstDash val="solid"/>
                      <a:round/>
                      <a:headEnd type="none" w="med" len="med"/>
                      <a:tailEnd type="none" w="med" len="med"/>
                    </a:lnL>
                    <a:lnR>
                      <a:noFill/>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56318">
                <a:tc>
                  <a:txBody>
                    <a:bodyPr/>
                    <a:lstStyle/>
                    <a:p>
                      <a:pPr marL="0" marR="0" algn="ctr">
                        <a:lnSpc>
                          <a:spcPct val="115000"/>
                        </a:lnSpc>
                        <a:spcBef>
                          <a:spcPts val="0"/>
                        </a:spcBef>
                        <a:spcAft>
                          <a:spcPts val="0"/>
                        </a:spcAft>
                      </a:pPr>
                      <a:r>
                        <a:rPr lang="en-CA" sz="15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Variables</a:t>
                      </a:r>
                      <a:endParaRPr lang="en-US" sz="1500" dirty="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CA" sz="15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Coefficients</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0"/>
                        </a:spcAft>
                      </a:pPr>
                      <a:r>
                        <a:rPr lang="en-CA" sz="15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Variables</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w="12700" cap="flat" cmpd="sng" algn="ctr">
                      <a:solidFill>
                        <a:srgbClr val="000000"/>
                      </a:solidFill>
                      <a:prstDash val="solid"/>
                      <a:round/>
                      <a:headEnd type="none" w="med" len="med"/>
                      <a:tailEnd type="none" w="med" len="med"/>
                    </a:lnL>
                    <a:lnR>
                      <a:noFill/>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CA" sz="15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a:t>
                      </a:r>
                      <a:endParaRPr lang="en-US" sz="15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CA" sz="15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5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CA" sz="15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50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CA" sz="15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1500" dirty="0">
                        <a:effectLst/>
                        <a:latin typeface="Times New Roman" panose="02020603050405020304" pitchFamily="18" charset="0"/>
                        <a:ea typeface="Times New Roman" panose="02020603050405020304" pitchFamily="18" charset="0"/>
                      </a:endParaRPr>
                    </a:p>
                  </a:txBody>
                  <a:tcPr marL="55721" marR="55721"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256318">
                <a:tc>
                  <a:txBody>
                    <a:bodyPr/>
                    <a:lstStyle/>
                    <a:p>
                      <a:pPr marL="0" marR="0" algn="ctr">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LGOV</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w="12700" cap="flat" cmpd="sng" algn="ctr">
                      <a:solidFill>
                        <a:srgbClr val="000000"/>
                      </a:solidFill>
                      <a:prstDash val="solid"/>
                      <a:round/>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0.38</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w="12700" cap="flat" cmpd="sng" algn="ctr">
                      <a:solidFill>
                        <a:srgbClr val="000000"/>
                      </a:solidFill>
                      <a:prstDash val="solid"/>
                      <a:round/>
                      <a:headEnd type="none" w="med" len="med"/>
                      <a:tailEnd type="none" w="med" len="med"/>
                    </a:lnT>
                    <a:lnB>
                      <a:noFill/>
                      <a:headEnd type="none" w="med" len="med"/>
                      <a:tailEnd type="none" w="med" len="med"/>
                    </a:lnB>
                  </a:tcPr>
                </a:tc>
                <a:tc>
                  <a:txBody>
                    <a:bodyPr/>
                    <a:lstStyle/>
                    <a:p>
                      <a:pPr marL="0" marR="0">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(2.32)**</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headEnd type="none" w="med" len="med"/>
                      <a:tailEnd type="none" w="med" len="med"/>
                    </a:lnB>
                  </a:tcPr>
                </a:tc>
                <a:tc>
                  <a:txBody>
                    <a:bodyPr/>
                    <a:lstStyle/>
                    <a:p>
                      <a:pPr marL="0" marR="0">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DLRER</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w="12700" cap="flat" cmpd="sng" algn="ctr">
                      <a:solidFill>
                        <a:srgbClr val="000000"/>
                      </a:solidFill>
                      <a:prstDash val="solid"/>
                      <a:round/>
                      <a:headEnd type="none" w="med" len="med"/>
                      <a:tailEnd type="none" w="med" len="med"/>
                    </a:lnL>
                    <a:lnR>
                      <a:noFill/>
                      <a:headEnd type="none" w="med" len="med"/>
                      <a:tailEnd type="none" w="med" len="med"/>
                    </a:lnR>
                    <a:lnT w="12700" cap="flat" cmpd="sng" algn="ctr">
                      <a:solidFill>
                        <a:srgbClr val="000000"/>
                      </a:solidFill>
                      <a:prstDash val="solid"/>
                      <a:round/>
                      <a:headEnd type="none" w="med" len="med"/>
                      <a:tailEnd type="none" w="med" len="med"/>
                    </a:lnT>
                    <a:lnB>
                      <a:noFill/>
                      <a:headEnd type="none" w="med" len="med"/>
                      <a:tailEnd type="none" w="med" len="med"/>
                    </a:lnB>
                  </a:tcPr>
                </a:tc>
                <a:tc>
                  <a:txBody>
                    <a:bodyPr/>
                    <a:lstStyle/>
                    <a:p>
                      <a:pPr>
                        <a:lnSpc>
                          <a:spcPct val="115000"/>
                        </a:lnSpc>
                      </a:pPr>
                      <a:endParaRPr lang="en-US" sz="1500" dirty="0">
                        <a:effectLst/>
                        <a:latin typeface="Calibri" panose="020F0502020204030204" pitchFamily="34" charset="0"/>
                      </a:endParaRPr>
                    </a:p>
                  </a:txBody>
                  <a:tcPr marL="55721" marR="55721" marT="0" marB="0" anchor="ctr">
                    <a:lnL>
                      <a:noFill/>
                    </a:lnL>
                    <a:lnR>
                      <a:noFill/>
                    </a:lnR>
                    <a:lnT w="12700" cap="flat" cmpd="sng" algn="ctr">
                      <a:solidFill>
                        <a:srgbClr val="000000"/>
                      </a:solidFill>
                      <a:prstDash val="solid"/>
                      <a:round/>
                      <a:headEnd type="none" w="med" len="med"/>
                      <a:tailEnd type="none" w="med" len="med"/>
                    </a:lnT>
                    <a:lnB>
                      <a:noFill/>
                      <a:headEnd type="none" w="med" len="med"/>
                      <a:tailEnd type="none" w="med" len="med"/>
                    </a:lnB>
                  </a:tcPr>
                </a:tc>
                <a:tc>
                  <a:txBody>
                    <a:bodyPr/>
                    <a:lstStyle/>
                    <a:p>
                      <a:pPr>
                        <a:lnSpc>
                          <a:spcPct val="115000"/>
                        </a:lnSpc>
                      </a:pPr>
                      <a:endParaRPr lang="en-US" sz="1500">
                        <a:effectLst/>
                        <a:latin typeface="Calibri" panose="020F0502020204030204" pitchFamily="34" charset="0"/>
                      </a:endParaRPr>
                    </a:p>
                  </a:txBody>
                  <a:tcPr marL="55721" marR="55721" marT="0" marB="0" anchor="ctr">
                    <a:lnL>
                      <a:noFill/>
                    </a:lnL>
                    <a:lnR>
                      <a:noFill/>
                    </a:lnR>
                    <a:lnT w="12700" cap="flat" cmpd="sng" algn="ctr">
                      <a:solidFill>
                        <a:srgbClr val="000000"/>
                      </a:solidFill>
                      <a:prstDash val="solid"/>
                      <a:round/>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0.45</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w="12700" cap="flat" cmpd="sng" algn="ctr">
                      <a:solidFill>
                        <a:srgbClr val="000000"/>
                      </a:solidFill>
                      <a:prstDash val="solid"/>
                      <a:round/>
                      <a:headEnd type="none" w="med" len="med"/>
                      <a:tailEnd type="none" w="med" len="med"/>
                    </a:lnT>
                    <a:lnB>
                      <a:noFill/>
                      <a:headEnd type="none" w="med" len="med"/>
                      <a:tailEnd type="none" w="med" len="med"/>
                    </a:lnB>
                  </a:tcPr>
                </a:tc>
                <a:tc>
                  <a:txBody>
                    <a:bodyPr/>
                    <a:lstStyle/>
                    <a:p>
                      <a:pPr marL="0" marR="0">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(4.88)*</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w="12700" cap="flat" cmpd="sng" algn="ctr">
                      <a:solidFill>
                        <a:srgbClr val="000000"/>
                      </a:solidFill>
                      <a:prstDash val="solid"/>
                      <a:round/>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0.16</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w="12700" cap="flat" cmpd="sng" algn="ctr">
                      <a:solidFill>
                        <a:srgbClr val="000000"/>
                      </a:solidFill>
                      <a:prstDash val="solid"/>
                      <a:round/>
                      <a:headEnd type="none" w="med" len="med"/>
                      <a:tailEnd type="none" w="med" len="med"/>
                    </a:lnT>
                    <a:lnB>
                      <a:noFill/>
                      <a:headEnd type="none" w="med" len="med"/>
                      <a:tailEnd type="none" w="med" len="med"/>
                    </a:lnB>
                  </a:tcPr>
                </a:tc>
                <a:tc>
                  <a:txBody>
                    <a:bodyPr/>
                    <a:lstStyle/>
                    <a:p>
                      <a:pPr marL="0" marR="0">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(1.72)***</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w="12700" cap="flat" cmpd="sng" algn="ctr">
                      <a:solidFill>
                        <a:srgbClr val="000000"/>
                      </a:solidFill>
                      <a:prstDash val="solid"/>
                      <a:round/>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-0.20</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w="12700" cap="flat" cmpd="sng" algn="ctr">
                      <a:solidFill>
                        <a:srgbClr val="000000"/>
                      </a:solidFill>
                      <a:prstDash val="solid"/>
                      <a:round/>
                      <a:headEnd type="none" w="med" len="med"/>
                      <a:tailEnd type="none" w="med" len="med"/>
                    </a:lnT>
                    <a:lnB>
                      <a:noFill/>
                      <a:headEnd type="none" w="med" len="med"/>
                      <a:tailEnd type="none" w="med" len="med"/>
                    </a:lnB>
                  </a:tcPr>
                </a:tc>
                <a:tc>
                  <a:txBody>
                    <a:bodyPr/>
                    <a:lstStyle/>
                    <a:p>
                      <a:pPr marL="0" marR="0">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(-3.00)*</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w="12700" cap="flat" cmpd="sng" algn="ctr">
                      <a:solidFill>
                        <a:srgbClr val="000000"/>
                      </a:solidFill>
                      <a:prstDash val="solid"/>
                      <a:round/>
                      <a:headEnd type="none" w="med" len="med"/>
                      <a:tailEnd type="none" w="med" len="med"/>
                    </a:lnT>
                    <a:lnB>
                      <a:noFill/>
                      <a:headEnd type="none" w="med" len="med"/>
                      <a:tailEnd type="none" w="med" len="med"/>
                    </a:lnB>
                  </a:tcPr>
                </a:tc>
              </a:tr>
              <a:tr h="256318">
                <a:tc>
                  <a:txBody>
                    <a:bodyPr/>
                    <a:lstStyle/>
                    <a:p>
                      <a:pPr marL="0" marR="0" algn="ctr">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LMP</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a:noFill/>
                    </a:lnB>
                  </a:tcPr>
                </a:tc>
                <a:tc>
                  <a:txBody>
                    <a:bodyPr/>
                    <a:lstStyle/>
                    <a:p>
                      <a:pPr marL="0" marR="0" algn="r">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0.57</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a:noFill/>
                    </a:lnB>
                  </a:tcPr>
                </a:tc>
                <a:tc>
                  <a:txBody>
                    <a:bodyPr/>
                    <a:lstStyle/>
                    <a:p>
                      <a:pPr marL="0" marR="0">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(2.59)**</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w="12700" cap="flat" cmpd="sng" algn="ctr">
                      <a:solidFill>
                        <a:srgbClr val="000000"/>
                      </a:solidFill>
                      <a:prstDash val="solid"/>
                      <a:round/>
                      <a:headEnd type="none" w="med" len="med"/>
                      <a:tailEnd type="none" w="med" len="med"/>
                    </a:lnR>
                    <a:lnT>
                      <a:noFill/>
                      <a:headEnd type="none" w="med" len="med"/>
                      <a:tailEnd type="none" w="med" len="med"/>
                    </a:lnT>
                    <a:lnB>
                      <a:noFill/>
                      <a:headEnd type="none" w="med" len="med"/>
                      <a:tailEnd type="none" w="med" len="med"/>
                    </a:lnB>
                  </a:tcPr>
                </a:tc>
                <a:tc>
                  <a:txBody>
                    <a:bodyPr/>
                    <a:lstStyle/>
                    <a:p>
                      <a:pPr marL="0" marR="0">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DLGOV</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w="12700" cap="flat" cmpd="sng" algn="ctr">
                      <a:solidFill>
                        <a:srgbClr val="000000"/>
                      </a:solidFill>
                      <a:prstDash val="solid"/>
                      <a:round/>
                      <a:headEnd type="none" w="med" len="med"/>
                      <a:tailEnd type="none" w="med" len="med"/>
                    </a:lnL>
                    <a:lnR>
                      <a:noFill/>
                      <a:headEnd type="none" w="med" len="med"/>
                      <a:tailEnd type="none" w="med" len="med"/>
                    </a:lnR>
                    <a:lnT>
                      <a:noFill/>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0.00</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a:noFill/>
                    </a:lnB>
                  </a:tcPr>
                </a:tc>
                <a:tc>
                  <a:txBody>
                    <a:bodyPr/>
                    <a:lstStyle/>
                    <a:p>
                      <a:pPr marL="0" marR="0">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(-0.07)</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a:noFill/>
                    </a:lnB>
                  </a:tcPr>
                </a:tc>
                <a:tc>
                  <a:txBody>
                    <a:bodyPr/>
                    <a:lstStyle/>
                    <a:p>
                      <a:pPr marL="0" marR="0" algn="r">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0.01</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a:noFill/>
                    </a:lnB>
                  </a:tcPr>
                </a:tc>
                <a:tc>
                  <a:txBody>
                    <a:bodyPr/>
                    <a:lstStyle/>
                    <a:p>
                      <a:pPr marL="0" marR="0">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(-0.18)</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a:noFill/>
                    </a:lnB>
                  </a:tcPr>
                </a:tc>
                <a:tc>
                  <a:txBody>
                    <a:bodyPr/>
                    <a:lstStyle/>
                    <a:p>
                      <a:pPr marL="0" marR="0" algn="r">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-0.05</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a:noFill/>
                    </a:lnB>
                  </a:tcPr>
                </a:tc>
                <a:tc>
                  <a:txBody>
                    <a:bodyPr/>
                    <a:lstStyle/>
                    <a:p>
                      <a:pPr marL="0" marR="0">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(-1.53)</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a:noFill/>
                    </a:lnB>
                  </a:tcPr>
                </a:tc>
                <a:tc>
                  <a:txBody>
                    <a:bodyPr/>
                    <a:lstStyle/>
                    <a:p>
                      <a:pPr>
                        <a:lnSpc>
                          <a:spcPct val="115000"/>
                        </a:lnSpc>
                      </a:pPr>
                      <a:endParaRPr lang="en-US" sz="1500" dirty="0">
                        <a:effectLst/>
                        <a:latin typeface="Calibri" panose="020F0502020204030204" pitchFamily="34" charset="0"/>
                      </a:endParaRPr>
                    </a:p>
                  </a:txBody>
                  <a:tcPr marL="55721" marR="55721" marT="0" marB="0" anchor="ctr">
                    <a:lnL>
                      <a:noFill/>
                    </a:lnL>
                    <a:lnR>
                      <a:noFill/>
                    </a:lnR>
                    <a:lnT>
                      <a:noFill/>
                    </a:lnT>
                    <a:lnB>
                      <a:noFill/>
                    </a:lnB>
                  </a:tcPr>
                </a:tc>
                <a:tc>
                  <a:txBody>
                    <a:bodyPr/>
                    <a:lstStyle/>
                    <a:p>
                      <a:pPr>
                        <a:lnSpc>
                          <a:spcPct val="115000"/>
                        </a:lnSpc>
                      </a:pPr>
                      <a:endParaRPr lang="en-US" sz="1500">
                        <a:effectLst/>
                        <a:latin typeface="Calibri" panose="020F0502020204030204" pitchFamily="34" charset="0"/>
                      </a:endParaRPr>
                    </a:p>
                  </a:txBody>
                  <a:tcPr marL="55721" marR="55721" marT="0" marB="0" anchor="ctr">
                    <a:lnL>
                      <a:noFill/>
                    </a:lnL>
                    <a:lnR>
                      <a:noFill/>
                    </a:lnR>
                    <a:lnT>
                      <a:noFill/>
                    </a:lnT>
                    <a:lnB>
                      <a:noFill/>
                    </a:lnB>
                  </a:tcPr>
                </a:tc>
              </a:tr>
              <a:tr h="256318">
                <a:tc>
                  <a:txBody>
                    <a:bodyPr/>
                    <a:lstStyle/>
                    <a:p>
                      <a:pPr marL="0" marR="0" algn="ctr">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LOIL</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a:noFill/>
                    </a:lnB>
                  </a:tcPr>
                </a:tc>
                <a:tc>
                  <a:txBody>
                    <a:bodyPr/>
                    <a:lstStyle/>
                    <a:p>
                      <a:pPr marL="0" marR="0" algn="r">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0.26</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a:noFill/>
                    </a:lnB>
                  </a:tcPr>
                </a:tc>
                <a:tc>
                  <a:txBody>
                    <a:bodyPr/>
                    <a:lstStyle/>
                    <a:p>
                      <a:pPr marL="0" marR="0">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(3.85)*</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w="12700" cap="flat" cmpd="sng" algn="ctr">
                      <a:solidFill>
                        <a:srgbClr val="000000"/>
                      </a:solidFill>
                      <a:prstDash val="solid"/>
                      <a:round/>
                      <a:headEnd type="none" w="med" len="med"/>
                      <a:tailEnd type="none" w="med" len="med"/>
                    </a:lnR>
                    <a:lnT>
                      <a:noFill/>
                      <a:headEnd type="none" w="med" len="med"/>
                      <a:tailEnd type="none" w="med" len="med"/>
                    </a:lnT>
                    <a:lnB>
                      <a:noFill/>
                      <a:headEnd type="none" w="med" len="med"/>
                      <a:tailEnd type="none" w="med" len="med"/>
                    </a:lnB>
                  </a:tcPr>
                </a:tc>
                <a:tc>
                  <a:txBody>
                    <a:bodyPr/>
                    <a:lstStyle/>
                    <a:p>
                      <a:pPr marL="0" marR="0">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DLMP</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w="12700" cap="flat" cmpd="sng" algn="ctr">
                      <a:solidFill>
                        <a:srgbClr val="000000"/>
                      </a:solidFill>
                      <a:prstDash val="solid"/>
                      <a:round/>
                      <a:headEnd type="none" w="med" len="med"/>
                      <a:tailEnd type="none" w="med" len="med"/>
                    </a:lnL>
                    <a:lnR>
                      <a:noFill/>
                      <a:headEnd type="none" w="med" len="med"/>
                      <a:tailEnd type="none" w="med" len="med"/>
                    </a:lnR>
                    <a:lnT>
                      <a:noFill/>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0.14</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a:noFill/>
                    </a:lnB>
                  </a:tcPr>
                </a:tc>
                <a:tc>
                  <a:txBody>
                    <a:bodyPr/>
                    <a:lstStyle/>
                    <a:p>
                      <a:pPr marL="0" marR="0">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(-1.65)</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a:noFill/>
                    </a:lnB>
                  </a:tcPr>
                </a:tc>
                <a:tc>
                  <a:txBody>
                    <a:bodyPr/>
                    <a:lstStyle/>
                    <a:p>
                      <a:pPr marL="0" marR="0" algn="r">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-0.32</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a:noFill/>
                    </a:lnB>
                  </a:tcPr>
                </a:tc>
                <a:tc>
                  <a:txBody>
                    <a:bodyPr/>
                    <a:lstStyle/>
                    <a:p>
                      <a:pPr marL="0" marR="0">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(-1.61)</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a:noFill/>
                    </a:lnB>
                  </a:tcPr>
                </a:tc>
                <a:tc>
                  <a:txBody>
                    <a:bodyPr/>
                    <a:lstStyle/>
                    <a:p>
                      <a:pPr marL="0" marR="0" algn="r">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0.32</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a:noFill/>
                    </a:lnB>
                  </a:tcPr>
                </a:tc>
                <a:tc>
                  <a:txBody>
                    <a:bodyPr/>
                    <a:lstStyle/>
                    <a:p>
                      <a:pPr marL="0" marR="0">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(3.52)*</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a:noFill/>
                    </a:lnB>
                  </a:tcPr>
                </a:tc>
                <a:tc>
                  <a:txBody>
                    <a:bodyPr/>
                    <a:lstStyle/>
                    <a:p>
                      <a:pPr>
                        <a:lnSpc>
                          <a:spcPct val="115000"/>
                        </a:lnSpc>
                      </a:pPr>
                      <a:endParaRPr lang="en-US" sz="1500">
                        <a:effectLst/>
                        <a:latin typeface="Calibri" panose="020F0502020204030204" pitchFamily="34" charset="0"/>
                      </a:endParaRPr>
                    </a:p>
                  </a:txBody>
                  <a:tcPr marL="55721" marR="55721" marT="0" marB="0" anchor="ctr">
                    <a:lnL>
                      <a:noFill/>
                    </a:lnL>
                    <a:lnR>
                      <a:noFill/>
                    </a:lnR>
                    <a:lnT>
                      <a:noFill/>
                    </a:lnT>
                    <a:lnB>
                      <a:noFill/>
                    </a:lnB>
                  </a:tcPr>
                </a:tc>
                <a:tc>
                  <a:txBody>
                    <a:bodyPr/>
                    <a:lstStyle/>
                    <a:p>
                      <a:pPr>
                        <a:lnSpc>
                          <a:spcPct val="115000"/>
                        </a:lnSpc>
                      </a:pPr>
                      <a:endParaRPr lang="en-US" sz="1500">
                        <a:effectLst/>
                        <a:latin typeface="Calibri" panose="020F0502020204030204" pitchFamily="34" charset="0"/>
                      </a:endParaRPr>
                    </a:p>
                  </a:txBody>
                  <a:tcPr marL="55721" marR="55721" marT="0" marB="0" anchor="ctr">
                    <a:lnL>
                      <a:noFill/>
                    </a:lnL>
                    <a:lnR>
                      <a:noFill/>
                    </a:lnR>
                    <a:lnT>
                      <a:noFill/>
                    </a:lnT>
                    <a:lnB>
                      <a:noFill/>
                    </a:lnB>
                  </a:tcPr>
                </a:tc>
              </a:tr>
              <a:tr h="256318">
                <a:tc>
                  <a:txBody>
                    <a:bodyPr/>
                    <a:lstStyle/>
                    <a:p>
                      <a:pPr marL="0" marR="0" algn="ctr">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LOPN</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a:noFill/>
                    </a:lnB>
                  </a:tcPr>
                </a:tc>
                <a:tc>
                  <a:txBody>
                    <a:bodyPr/>
                    <a:lstStyle/>
                    <a:p>
                      <a:pPr marL="0" marR="0" algn="r">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-0.45</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a:noFill/>
                    </a:lnB>
                  </a:tcPr>
                </a:tc>
                <a:tc>
                  <a:txBody>
                    <a:bodyPr/>
                    <a:lstStyle/>
                    <a:p>
                      <a:pPr marL="0" marR="0">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(-2.41)**</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w="12700" cap="flat" cmpd="sng" algn="ctr">
                      <a:solidFill>
                        <a:srgbClr val="000000"/>
                      </a:solidFill>
                      <a:prstDash val="solid"/>
                      <a:round/>
                      <a:headEnd type="none" w="med" len="med"/>
                      <a:tailEnd type="none" w="med" len="med"/>
                    </a:lnR>
                    <a:lnT>
                      <a:noFill/>
                      <a:headEnd type="none" w="med" len="med"/>
                      <a:tailEnd type="none" w="med" len="med"/>
                    </a:lnT>
                    <a:lnB>
                      <a:noFill/>
                      <a:headEnd type="none" w="med" len="med"/>
                      <a:tailEnd type="none" w="med" len="med"/>
                    </a:lnB>
                  </a:tcPr>
                </a:tc>
                <a:tc>
                  <a:txBody>
                    <a:bodyPr/>
                    <a:lstStyle/>
                    <a:p>
                      <a:pPr marL="0" marR="0">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DLOIL</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w="12700" cap="flat" cmpd="sng" algn="ctr">
                      <a:solidFill>
                        <a:srgbClr val="000000"/>
                      </a:solidFill>
                      <a:prstDash val="solid"/>
                      <a:round/>
                      <a:headEnd type="none" w="med" len="med"/>
                      <a:tailEnd type="none" w="med" len="med"/>
                    </a:lnL>
                    <a:lnR>
                      <a:noFill/>
                      <a:headEnd type="none" w="med" len="med"/>
                      <a:tailEnd type="none" w="med" len="med"/>
                    </a:lnR>
                    <a:lnT>
                      <a:noFill/>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0.00</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a:noFill/>
                    </a:lnB>
                  </a:tcPr>
                </a:tc>
                <a:tc>
                  <a:txBody>
                    <a:bodyPr/>
                    <a:lstStyle/>
                    <a:p>
                      <a:pPr marL="0" marR="0">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(0.00)</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a:noFill/>
                    </a:lnB>
                  </a:tcPr>
                </a:tc>
                <a:tc>
                  <a:txBody>
                    <a:bodyPr/>
                    <a:lstStyle/>
                    <a:p>
                      <a:pPr marL="0" marR="0" algn="r">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-0.02</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a:noFill/>
                    </a:lnB>
                  </a:tcPr>
                </a:tc>
                <a:tc>
                  <a:txBody>
                    <a:bodyPr/>
                    <a:lstStyle/>
                    <a:p>
                      <a:pPr marL="0" marR="0">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(-1.34)</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a:noFill/>
                    </a:lnB>
                  </a:tcPr>
                </a:tc>
                <a:tc>
                  <a:txBody>
                    <a:bodyPr/>
                    <a:lstStyle/>
                    <a:p>
                      <a:pPr marL="0" marR="0" algn="r">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0.02</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a:noFill/>
                    </a:lnB>
                  </a:tcPr>
                </a:tc>
                <a:tc>
                  <a:txBody>
                    <a:bodyPr/>
                    <a:lstStyle/>
                    <a:p>
                      <a:pPr marL="0" marR="0">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(1.90)***</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a:noFill/>
                    </a:lnB>
                  </a:tcPr>
                </a:tc>
                <a:tc>
                  <a:txBody>
                    <a:bodyPr/>
                    <a:lstStyle/>
                    <a:p>
                      <a:pPr>
                        <a:lnSpc>
                          <a:spcPct val="115000"/>
                        </a:lnSpc>
                      </a:pPr>
                      <a:endParaRPr lang="en-US" sz="1500">
                        <a:effectLst/>
                        <a:latin typeface="Calibri" panose="020F0502020204030204" pitchFamily="34" charset="0"/>
                      </a:endParaRPr>
                    </a:p>
                  </a:txBody>
                  <a:tcPr marL="55721" marR="55721" marT="0" marB="0" anchor="ctr">
                    <a:lnL>
                      <a:noFill/>
                    </a:lnL>
                    <a:lnR>
                      <a:noFill/>
                    </a:lnR>
                    <a:lnT>
                      <a:noFill/>
                    </a:lnT>
                    <a:lnB>
                      <a:noFill/>
                    </a:lnB>
                  </a:tcPr>
                </a:tc>
                <a:tc>
                  <a:txBody>
                    <a:bodyPr/>
                    <a:lstStyle/>
                    <a:p>
                      <a:pPr>
                        <a:lnSpc>
                          <a:spcPct val="115000"/>
                        </a:lnSpc>
                      </a:pPr>
                      <a:endParaRPr lang="en-US" sz="1500">
                        <a:effectLst/>
                        <a:latin typeface="Calibri" panose="020F0502020204030204" pitchFamily="34" charset="0"/>
                      </a:endParaRPr>
                    </a:p>
                  </a:txBody>
                  <a:tcPr marL="55721" marR="55721" marT="0" marB="0" anchor="ctr">
                    <a:lnL>
                      <a:noFill/>
                    </a:lnL>
                    <a:lnR>
                      <a:noFill/>
                    </a:lnR>
                    <a:lnT>
                      <a:noFill/>
                    </a:lnT>
                    <a:lnB>
                      <a:noFill/>
                    </a:lnB>
                  </a:tcPr>
                </a:tc>
              </a:tr>
              <a:tr h="512636">
                <a:tc>
                  <a:txBody>
                    <a:bodyPr/>
                    <a:lstStyle/>
                    <a:p>
                      <a:pPr marL="0" marR="0" algn="ctr">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LPRO</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a:noFill/>
                    </a:lnB>
                  </a:tcPr>
                </a:tc>
                <a:tc>
                  <a:txBody>
                    <a:bodyPr/>
                    <a:lstStyle/>
                    <a:p>
                      <a:pPr marL="0" marR="0" algn="r">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1.41</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a:noFill/>
                    </a:lnB>
                  </a:tcPr>
                </a:tc>
                <a:tc>
                  <a:txBody>
                    <a:bodyPr/>
                    <a:lstStyle/>
                    <a:p>
                      <a:pPr marL="0" marR="0">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(4.16)*</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w="12700" cap="flat" cmpd="sng" algn="ctr">
                      <a:solidFill>
                        <a:srgbClr val="000000"/>
                      </a:solidFill>
                      <a:prstDash val="solid"/>
                      <a:round/>
                      <a:headEnd type="none" w="med" len="med"/>
                      <a:tailEnd type="none" w="med" len="med"/>
                    </a:lnR>
                    <a:lnT>
                      <a:noFill/>
                      <a:headEnd type="none" w="med" len="med"/>
                      <a:tailEnd type="none" w="med" len="med"/>
                    </a:lnT>
                    <a:lnB>
                      <a:noFill/>
                      <a:headEnd type="none" w="med" len="med"/>
                      <a:tailEnd type="none" w="med" len="med"/>
                    </a:lnB>
                  </a:tcPr>
                </a:tc>
                <a:tc>
                  <a:txBody>
                    <a:bodyPr/>
                    <a:lstStyle/>
                    <a:p>
                      <a:pPr marL="0" marR="0">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DLOPN</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w="12700" cap="flat" cmpd="sng" algn="ctr">
                      <a:solidFill>
                        <a:srgbClr val="000000"/>
                      </a:solidFill>
                      <a:prstDash val="solid"/>
                      <a:round/>
                      <a:headEnd type="none" w="med" len="med"/>
                      <a:tailEnd type="none" w="med" len="med"/>
                    </a:lnL>
                    <a:lnR>
                      <a:noFill/>
                      <a:headEnd type="none" w="med" len="med"/>
                      <a:tailEnd type="none" w="med" len="med"/>
                    </a:lnR>
                    <a:lnT>
                      <a:noFill/>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-0.02</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a:noFill/>
                    </a:lnB>
                  </a:tcPr>
                </a:tc>
                <a:tc>
                  <a:txBody>
                    <a:bodyPr/>
                    <a:lstStyle/>
                    <a:p>
                      <a:pPr marL="0" marR="0">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(-1.29)</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a:noFill/>
                    </a:lnB>
                  </a:tcPr>
                </a:tc>
                <a:tc>
                  <a:txBody>
                    <a:bodyPr/>
                    <a:lstStyle/>
                    <a:p>
                      <a:pPr marL="0" marR="0" algn="r">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-0.01</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a:noFill/>
                    </a:lnB>
                  </a:tcPr>
                </a:tc>
                <a:tc>
                  <a:txBody>
                    <a:bodyPr/>
                    <a:lstStyle/>
                    <a:p>
                      <a:pPr marL="0" marR="0">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(-0.64)</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a:noFill/>
                    </a:lnB>
                  </a:tcPr>
                </a:tc>
                <a:tc>
                  <a:txBody>
                    <a:bodyPr/>
                    <a:lstStyle/>
                    <a:p>
                      <a:pPr marL="0" marR="0" algn="r">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-0.02</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a:noFill/>
                    </a:lnB>
                  </a:tcPr>
                </a:tc>
                <a:tc>
                  <a:txBody>
                    <a:bodyPr/>
                    <a:lstStyle/>
                    <a:p>
                      <a:pPr marL="0" marR="0">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(-1.80)***</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a:noFill/>
                    </a:lnB>
                  </a:tcPr>
                </a:tc>
                <a:tc>
                  <a:txBody>
                    <a:bodyPr/>
                    <a:lstStyle/>
                    <a:p>
                      <a:pPr marL="0" marR="0" algn="r">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-0.03</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a:noFill/>
                    </a:lnB>
                  </a:tcPr>
                </a:tc>
                <a:tc>
                  <a:txBody>
                    <a:bodyPr/>
                    <a:lstStyle/>
                    <a:p>
                      <a:pPr marL="0" marR="0">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(-2.14)**</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a:noFill/>
                    </a:lnB>
                  </a:tcPr>
                </a:tc>
              </a:tr>
              <a:tr h="256318">
                <a:tc>
                  <a:txBody>
                    <a:bodyPr/>
                    <a:lstStyle/>
                    <a:p>
                      <a:pPr marL="0" marR="0" algn="ctr">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LRES</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a:noFill/>
                    </a:lnB>
                  </a:tcPr>
                </a:tc>
                <a:tc>
                  <a:txBody>
                    <a:bodyPr/>
                    <a:lstStyle/>
                    <a:p>
                      <a:pPr marL="0" marR="0" algn="r">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0.03</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a:noFill/>
                    </a:lnB>
                  </a:tcPr>
                </a:tc>
                <a:tc>
                  <a:txBody>
                    <a:bodyPr/>
                    <a:lstStyle/>
                    <a:p>
                      <a:pPr marL="0" marR="0">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(0.77)</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w="12700" cap="flat" cmpd="sng" algn="ctr">
                      <a:solidFill>
                        <a:srgbClr val="000000"/>
                      </a:solidFill>
                      <a:prstDash val="solid"/>
                      <a:round/>
                      <a:headEnd type="none" w="med" len="med"/>
                      <a:tailEnd type="none" w="med" len="med"/>
                    </a:lnR>
                    <a:lnT>
                      <a:noFill/>
                      <a:headEnd type="none" w="med" len="med"/>
                      <a:tailEnd type="none" w="med" len="med"/>
                    </a:lnT>
                    <a:lnB>
                      <a:noFill/>
                      <a:headEnd type="none" w="med" len="med"/>
                      <a:tailEnd type="none" w="med" len="med"/>
                    </a:lnB>
                  </a:tcPr>
                </a:tc>
                <a:tc>
                  <a:txBody>
                    <a:bodyPr/>
                    <a:lstStyle/>
                    <a:p>
                      <a:pPr marL="0" marR="0">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DLPRO</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w="12700" cap="flat" cmpd="sng" algn="ctr">
                      <a:solidFill>
                        <a:srgbClr val="000000"/>
                      </a:solidFill>
                      <a:prstDash val="solid"/>
                      <a:round/>
                      <a:headEnd type="none" w="med" len="med"/>
                      <a:tailEnd type="none" w="med" len="med"/>
                    </a:lnL>
                    <a:lnR>
                      <a:noFill/>
                      <a:headEnd type="none" w="med" len="med"/>
                      <a:tailEnd type="none" w="med" len="med"/>
                    </a:lnR>
                    <a:lnT>
                      <a:noFill/>
                      <a:headEnd type="none" w="med" len="med"/>
                      <a:tailEnd type="none" w="med" len="med"/>
                    </a:lnT>
                    <a:lnB>
                      <a:noFill/>
                      <a:headEnd type="none" w="med" len="med"/>
                      <a:tailEnd type="none" w="med" len="med"/>
                    </a:lnB>
                  </a:tcPr>
                </a:tc>
                <a:tc>
                  <a:txBody>
                    <a:bodyPr/>
                    <a:lstStyle/>
                    <a:p>
                      <a:pPr marL="0" marR="0" algn="r">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-0.67</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a:noFill/>
                    </a:lnB>
                  </a:tcPr>
                </a:tc>
                <a:tc>
                  <a:txBody>
                    <a:bodyPr/>
                    <a:lstStyle/>
                    <a:p>
                      <a:pPr marL="0" marR="0">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(-11.93)*</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a:noFill/>
                    </a:lnB>
                  </a:tcPr>
                </a:tc>
                <a:tc>
                  <a:txBody>
                    <a:bodyPr/>
                    <a:lstStyle/>
                    <a:p>
                      <a:pPr marL="0" marR="0" algn="r">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0.32</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a:noFill/>
                    </a:lnB>
                  </a:tcPr>
                </a:tc>
                <a:tc>
                  <a:txBody>
                    <a:bodyPr/>
                    <a:lstStyle/>
                    <a:p>
                      <a:pPr marL="0" marR="0">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(2.10)**</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a:noFill/>
                    </a:lnB>
                  </a:tcPr>
                </a:tc>
                <a:tc>
                  <a:txBody>
                    <a:bodyPr/>
                    <a:lstStyle/>
                    <a:p>
                      <a:pPr marL="0" marR="0" algn="r">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0.17</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a:noFill/>
                    </a:lnB>
                  </a:tcPr>
                </a:tc>
                <a:tc>
                  <a:txBody>
                    <a:bodyPr/>
                    <a:lstStyle/>
                    <a:p>
                      <a:pPr marL="0" marR="0">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(2.08)**</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a:noFill/>
                    </a:lnB>
                  </a:tcPr>
                </a:tc>
                <a:tc>
                  <a:txBody>
                    <a:bodyPr/>
                    <a:lstStyle/>
                    <a:p>
                      <a:pPr>
                        <a:lnSpc>
                          <a:spcPct val="115000"/>
                        </a:lnSpc>
                      </a:pPr>
                      <a:endParaRPr lang="en-US" sz="1500">
                        <a:effectLst/>
                        <a:latin typeface="Calibri" panose="020F0502020204030204" pitchFamily="34" charset="0"/>
                      </a:endParaRPr>
                    </a:p>
                  </a:txBody>
                  <a:tcPr marL="55721" marR="55721" marT="0" marB="0" anchor="ctr">
                    <a:lnL>
                      <a:noFill/>
                    </a:lnL>
                    <a:lnR>
                      <a:noFill/>
                    </a:lnR>
                    <a:lnT>
                      <a:noFill/>
                    </a:lnT>
                    <a:lnB>
                      <a:noFill/>
                    </a:lnB>
                  </a:tcPr>
                </a:tc>
                <a:tc>
                  <a:txBody>
                    <a:bodyPr/>
                    <a:lstStyle/>
                    <a:p>
                      <a:pPr>
                        <a:lnSpc>
                          <a:spcPct val="115000"/>
                        </a:lnSpc>
                      </a:pPr>
                      <a:endParaRPr lang="en-US" sz="1500">
                        <a:effectLst/>
                        <a:latin typeface="Calibri" panose="020F0502020204030204" pitchFamily="34" charset="0"/>
                      </a:endParaRPr>
                    </a:p>
                  </a:txBody>
                  <a:tcPr marL="55721" marR="55721" marT="0" marB="0" anchor="ctr">
                    <a:lnL>
                      <a:noFill/>
                    </a:lnL>
                    <a:lnR>
                      <a:noFill/>
                    </a:lnR>
                    <a:lnT>
                      <a:noFill/>
                    </a:lnT>
                    <a:lnB>
                      <a:noFill/>
                    </a:lnB>
                  </a:tcPr>
                </a:tc>
              </a:tr>
              <a:tr h="256318">
                <a:tc>
                  <a:txBody>
                    <a:bodyPr/>
                    <a:lstStyle/>
                    <a:p>
                      <a:pPr marL="0" marR="0" algn="ctr">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C</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11.83</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(6.30)</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w="12700" cap="flat" cmpd="sng" algn="ctr">
                      <a:solidFill>
                        <a:srgbClr val="000000"/>
                      </a:solidFill>
                      <a:prstDash val="solid"/>
                      <a:round/>
                      <a:headEnd type="none" w="med" len="med"/>
                      <a:tailEnd type="none" w="med" len="med"/>
                    </a:lnR>
                    <a:lnT>
                      <a:noFill/>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DLRES</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w="12700" cap="flat" cmpd="sng" algn="ctr">
                      <a:solidFill>
                        <a:srgbClr val="000000"/>
                      </a:solidFill>
                      <a:prstDash val="solid"/>
                      <a:round/>
                      <a:headEnd type="none" w="med" len="med"/>
                      <a:tailEnd type="none" w="med" len="med"/>
                    </a:lnL>
                    <a:lnR>
                      <a:noFill/>
                      <a:headEnd type="none" w="med" len="med"/>
                      <a:tailEnd type="none" w="med" len="med"/>
                    </a:lnR>
                    <a:lnT>
                      <a:noFill/>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0.00</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CA" sz="1500">
                          <a:solidFill>
                            <a:srgbClr val="000000"/>
                          </a:solidFill>
                          <a:effectLst/>
                          <a:latin typeface="Arial" panose="020B0604020202020204" pitchFamily="34" charset="0"/>
                          <a:ea typeface="Times New Roman" panose="02020603050405020304" pitchFamily="18" charset="0"/>
                        </a:rPr>
                        <a:t>(0.70)</a:t>
                      </a:r>
                      <a:endParaRPr lang="en-US" sz="1500">
                        <a:effectLst/>
                        <a:latin typeface="Times New Roman" panose="02020603050405020304" pitchFamily="18" charset="0"/>
                        <a:ea typeface="Times New Roman" panose="02020603050405020304" pitchFamily="18" charset="0"/>
                      </a:endParaRPr>
                    </a:p>
                  </a:txBody>
                  <a:tcPr marL="55721" marR="557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500">
                        <a:effectLst/>
                        <a:latin typeface="Calibri" panose="020F0502020204030204" pitchFamily="34" charset="0"/>
                      </a:endParaRPr>
                    </a:p>
                  </a:txBody>
                  <a:tcPr marL="55721" marR="557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500">
                        <a:effectLst/>
                        <a:latin typeface="Calibri" panose="020F0502020204030204" pitchFamily="34" charset="0"/>
                      </a:endParaRPr>
                    </a:p>
                  </a:txBody>
                  <a:tcPr marL="55721" marR="557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500">
                        <a:effectLst/>
                        <a:latin typeface="Calibri" panose="020F0502020204030204" pitchFamily="34" charset="0"/>
                      </a:endParaRPr>
                    </a:p>
                  </a:txBody>
                  <a:tcPr marL="55721" marR="557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500">
                        <a:effectLst/>
                        <a:latin typeface="Calibri" panose="020F0502020204030204" pitchFamily="34" charset="0"/>
                      </a:endParaRPr>
                    </a:p>
                  </a:txBody>
                  <a:tcPr marL="55721" marR="557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500">
                        <a:effectLst/>
                        <a:latin typeface="Calibri" panose="020F0502020204030204" pitchFamily="34" charset="0"/>
                      </a:endParaRPr>
                    </a:p>
                  </a:txBody>
                  <a:tcPr marL="55721" marR="5572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500" dirty="0">
                        <a:effectLst/>
                        <a:latin typeface="Calibri" panose="020F0502020204030204" pitchFamily="34" charset="0"/>
                      </a:endParaRPr>
                    </a:p>
                  </a:txBody>
                  <a:tcPr marL="55721" marR="55721" marT="0" marB="0" anchor="ctr">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
        <p:nvSpPr>
          <p:cNvPr id="1048616" name="Rectangle 4"/>
          <p:cNvSpPr/>
          <p:nvPr/>
        </p:nvSpPr>
        <p:spPr>
          <a:xfrm>
            <a:off x="421595" y="2093703"/>
            <a:ext cx="8865280" cy="400110"/>
          </a:xfrm>
          <a:prstGeom prst="rect">
            <a:avLst/>
          </a:prstGeom>
        </p:spPr>
        <p:txBody>
          <a:bodyPr wrap="square">
            <a:spAutoFit/>
          </a:bodyPr>
          <a:lstStyle/>
          <a:p>
            <a:pPr algn="just"/>
            <a:r>
              <a:rPr lang="en-CA" sz="2000" b="1" dirty="0">
                <a:latin typeface="Times New Roman" panose="02020603050405020304" pitchFamily="18" charset="0"/>
                <a:ea typeface="Times New Roman" panose="02020603050405020304" pitchFamily="18" charset="0"/>
                <a:cs typeface="Times New Roman" panose="02020603050405020304" pitchFamily="18" charset="0"/>
              </a:rPr>
              <a:t>Table 4.3: Results of Estimated long-run and short-run Coefficients</a:t>
            </a:r>
            <a:endParaRPr lang="en-US" sz="2000" dirty="0">
              <a:latin typeface="Times New Roman" panose="02020603050405020304" pitchFamily="18" charset="0"/>
              <a:ea typeface="Times New Roman" panose="02020603050405020304" pitchFamily="18" charset="0"/>
            </a:endParaRPr>
          </a:p>
        </p:txBody>
      </p:sp>
      <p:sp>
        <p:nvSpPr>
          <p:cNvPr id="1048617" name="Rectangle 5"/>
          <p:cNvSpPr/>
          <p:nvPr/>
        </p:nvSpPr>
        <p:spPr>
          <a:xfrm>
            <a:off x="526254" y="5306991"/>
            <a:ext cx="9273610" cy="330860"/>
          </a:xfrm>
          <a:prstGeom prst="rect">
            <a:avLst/>
          </a:prstGeom>
        </p:spPr>
        <p:txBody>
          <a:bodyPr wrap="square">
            <a:spAutoFit/>
          </a:bodyPr>
          <a:lstStyle/>
          <a:p>
            <a:pPr algn="just"/>
            <a:r>
              <a:rPr lang="en-US" sz="1550" dirty="0">
                <a:latin typeface="Times New Roman" panose="02020603050405020304" pitchFamily="18" charset="0"/>
                <a:ea typeface="Times New Roman" panose="02020603050405020304" pitchFamily="18" charset="0"/>
                <a:cs typeface="Times New Roman" panose="02020603050405020304" pitchFamily="18" charset="0"/>
              </a:rPr>
              <a:t> </a:t>
            </a:r>
            <a:r>
              <a:rPr lang="en-CA" sz="1550" dirty="0">
                <a:latin typeface="Times New Roman" panose="02020603050405020304" pitchFamily="18" charset="0"/>
                <a:ea typeface="Times New Roman" panose="02020603050405020304" pitchFamily="18" charset="0"/>
                <a:cs typeface="Times New Roman" panose="02020603050405020304" pitchFamily="18" charset="0"/>
              </a:rPr>
              <a:t>Note: *, ** and *** denote significance at the 1%, 5% and 10% levels, respectively. Parentheses are t-statistics.</a:t>
            </a:r>
            <a:endParaRPr lang="en-US" sz="1550"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8" name="Title 1"/>
          <p:cNvSpPr>
            <a:spLocks noGrp="1"/>
          </p:cNvSpPr>
          <p:nvPr>
            <p:ph type="title"/>
          </p:nvPr>
        </p:nvSpPr>
        <p:spPr/>
        <p:txBody>
          <a:bodyPr>
            <a:noAutofit/>
          </a:bodyPr>
          <a:lstStyle/>
          <a:p>
            <a:pPr lvl="1" algn="l" defTabSz="457200" rtl="0">
              <a:lnSpc>
                <a:spcPct val="90000"/>
              </a:lnSpc>
              <a:spcBef>
                <a:spcPct val="0"/>
              </a:spcBef>
            </a:pPr>
            <a:r>
              <a:rPr lang="en-CA" sz="4400" kern="1200" dirty="0">
                <a:solidFill>
                  <a:schemeClr val="tx1"/>
                </a:solidFill>
                <a:latin typeface="Times New Roman" panose="02020603050405020304" pitchFamily="18" charset="0"/>
                <a:ea typeface="+mj-ea"/>
                <a:cs typeface="Times New Roman" panose="02020603050405020304" pitchFamily="18" charset="0"/>
              </a:rPr>
              <a:t>Behavioral Equilibrium Exchange Rate and Misalignment</a:t>
            </a:r>
            <a:endParaRPr lang="en-US" sz="4400" kern="1200" dirty="0">
              <a:solidFill>
                <a:schemeClr val="tx1"/>
              </a:solidFill>
              <a:latin typeface="Times New Roman" panose="02020603050405020304" pitchFamily="18" charset="0"/>
              <a:ea typeface="+mj-ea"/>
              <a:cs typeface="Times New Roman" panose="02020603050405020304" pitchFamily="18" charset="0"/>
            </a:endParaRPr>
          </a:p>
        </p:txBody>
      </p:sp>
      <p:grpSp>
        <p:nvGrpSpPr>
          <p:cNvPr id="53" name="Group 2"/>
          <p:cNvGrpSpPr/>
          <p:nvPr/>
        </p:nvGrpSpPr>
        <p:grpSpPr bwMode="auto">
          <a:xfrm>
            <a:off x="681038" y="2356772"/>
            <a:ext cx="8446634" cy="3592952"/>
            <a:chOff x="1430" y="11122"/>
            <a:chExt cx="8805" cy="3044"/>
          </a:xfrm>
        </p:grpSpPr>
        <p:graphicFrame>
          <p:nvGraphicFramePr>
            <p:cNvPr id="4194309" name="Object 4"/>
            <p:cNvGraphicFramePr>
              <a:graphicFrameLocks noChangeAspect="1"/>
            </p:cNvGraphicFramePr>
            <p:nvPr/>
          </p:nvGraphicFramePr>
          <p:xfrm>
            <a:off x="5947" y="11137"/>
            <a:ext cx="4288" cy="2714"/>
          </p:xfrm>
          <a:graphic>
            <a:graphicData uri="http://schemas.openxmlformats.org/presentationml/2006/ole">
              <mc:AlternateContent xmlns:mc="http://schemas.openxmlformats.org/markup-compatibility/2006">
                <mc:Choice xmlns:v="urn:schemas-microsoft-com:vml" Requires="v">
                  <p:oleObj spid="_x0000_s5140" r:id="rId3" imgW="6009840" imgH="3810960" progId="">
                    <p:embed/>
                  </p:oleObj>
                </mc:Choice>
                <mc:Fallback>
                  <p:oleObj r:id="rId3" imgW="6009840" imgH="3810960" progId="">
                    <p:embed/>
                    <p:pic>
                      <p:nvPicPr>
                        <p:cNvPr id="2097152" name=""/>
                        <p:cNvPicPr>
                          <a:picLocks noChangeAspect="1" noChangeArrowheads="1"/>
                        </p:cNvPicPr>
                        <p:nvPr/>
                      </p:nvPicPr>
                      <p:blipFill>
                        <a:blip r:embed="rId4"/>
                        <a:srcRect/>
                        <a:stretch>
                          <a:fillRect/>
                        </a:stretch>
                      </p:blipFill>
                      <p:spPr bwMode="auto">
                        <a:xfrm>
                          <a:off x="5947" y="11137"/>
                          <a:ext cx="4288" cy="2714"/>
                        </a:xfrm>
                        <a:prstGeom prst="rect">
                          <a:avLst/>
                        </a:prstGeom>
                        <a:noFill/>
                      </p:spPr>
                    </p:pic>
                  </p:oleObj>
                </mc:Fallback>
              </mc:AlternateContent>
            </a:graphicData>
          </a:graphic>
        </p:graphicFrame>
        <p:graphicFrame>
          <p:nvGraphicFramePr>
            <p:cNvPr id="4194310" name="Object 5"/>
            <p:cNvGraphicFramePr>
              <a:graphicFrameLocks noChangeAspect="1"/>
            </p:cNvGraphicFramePr>
            <p:nvPr/>
          </p:nvGraphicFramePr>
          <p:xfrm>
            <a:off x="1430" y="11122"/>
            <a:ext cx="4363" cy="3044"/>
          </p:xfrm>
          <a:graphic>
            <a:graphicData uri="http://schemas.openxmlformats.org/presentationml/2006/ole">
              <mc:AlternateContent xmlns:mc="http://schemas.openxmlformats.org/markup-compatibility/2006">
                <mc:Choice xmlns:v="urn:schemas-microsoft-com:vml" Requires="v">
                  <p:oleObj spid="_x0000_s5141" r:id="rId5" imgW="6124320" imgH="4306320" progId="">
                    <p:embed/>
                  </p:oleObj>
                </mc:Choice>
                <mc:Fallback>
                  <p:oleObj r:id="rId5" imgW="6124320" imgH="4306320" progId="">
                    <p:embed/>
                    <p:pic>
                      <p:nvPicPr>
                        <p:cNvPr id="2097153" name=""/>
                        <p:cNvPicPr>
                          <a:picLocks noChangeAspect="1" noChangeArrowheads="1"/>
                        </p:cNvPicPr>
                        <p:nvPr/>
                      </p:nvPicPr>
                      <p:blipFill>
                        <a:blip r:embed="rId6"/>
                        <a:srcRect/>
                        <a:stretch>
                          <a:fillRect/>
                        </a:stretch>
                      </p:blipFill>
                      <p:spPr bwMode="auto">
                        <a:xfrm>
                          <a:off x="1430" y="11122"/>
                          <a:ext cx="4363" cy="3044"/>
                        </a:xfrm>
                        <a:prstGeom prst="rect">
                          <a:avLst/>
                        </a:prstGeom>
                        <a:noFill/>
                      </p:spPr>
                    </p:pic>
                  </p:oleObj>
                </mc:Fallback>
              </mc:AlternateContent>
            </a:graphicData>
          </a:graphic>
        </p:graphicFrame>
      </p:grpSp>
      <p:sp>
        <p:nvSpPr>
          <p:cNvPr id="1048619" name="Rectangle 6"/>
          <p:cNvSpPr/>
          <p:nvPr/>
        </p:nvSpPr>
        <p:spPr>
          <a:xfrm>
            <a:off x="542471" y="2063793"/>
            <a:ext cx="8797471" cy="317459"/>
          </a:xfrm>
          <a:prstGeom prst="rect">
            <a:avLst/>
          </a:prstGeom>
        </p:spPr>
        <p:txBody>
          <a:bodyPr wrap="square">
            <a:spAutoFit/>
          </a:bodyPr>
          <a:lstStyle/>
          <a:p>
            <a:r>
              <a:rPr lang="en-US" sz="1463" b="1"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 Figure 4.1: Interaction between LRER, BEER, PEER          Figure 4.2: RER Misalignment</a:t>
            </a:r>
            <a:endParaRPr lang="en-US" sz="1463"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0" name="Title 1"/>
          <p:cNvSpPr>
            <a:spLocks noGrp="1"/>
          </p:cNvSpPr>
          <p:nvPr>
            <p:ph type="title"/>
          </p:nvPr>
        </p:nvSpPr>
        <p:spPr/>
        <p:txBody>
          <a:bodyPr>
            <a:normAutofit/>
          </a:bodyPr>
          <a:lstStyle/>
          <a:p>
            <a:pPr marL="857250" lvl="0" indent="-857250" algn="l">
              <a:buFont typeface="+mj-lt"/>
              <a:buAutoNum type="romanUcPeriod" startAt="3"/>
            </a:pPr>
            <a:r>
              <a:rPr lang="en-US" dirty="0">
                <a:latin typeface="Times New Roman" panose="02020603050405020304" pitchFamily="18" charset="0"/>
                <a:cs typeface="Times New Roman" panose="02020603050405020304" pitchFamily="18" charset="0"/>
              </a:rPr>
              <a:t>Conclusion </a:t>
            </a:r>
          </a:p>
        </p:txBody>
      </p:sp>
      <p:sp>
        <p:nvSpPr>
          <p:cNvPr id="1048621" name="Content Placeholder 2"/>
          <p:cNvSpPr>
            <a:spLocks noGrp="1"/>
          </p:cNvSpPr>
          <p:nvPr>
            <p:ph idx="1"/>
          </p:nvPr>
        </p:nvSpPr>
        <p:spPr>
          <a:xfrm>
            <a:off x="495300" y="1195755"/>
            <a:ext cx="8915400" cy="4930410"/>
          </a:xfrm>
        </p:spPr>
        <p:txBody>
          <a:bodyPr>
            <a:normAutofit fontScale="96875" lnSpcReduction="20000"/>
          </a:bodyPr>
          <a:lstStyle/>
          <a:p>
            <a:r>
              <a:rPr lang="en-CA" dirty="0">
                <a:latin typeface="Times New Roman" panose="02020603050405020304" pitchFamily="18" charset="0"/>
                <a:ea typeface="Times New Roman" panose="02020603050405020304" pitchFamily="18" charset="0"/>
              </a:rPr>
              <a:t>The independent variables </a:t>
            </a:r>
            <a:r>
              <a:rPr lang="en-CA" dirty="0"/>
              <a:t>play a significant role in determining REER both in long and short run</a:t>
            </a:r>
            <a:r>
              <a:rPr lang="en-CA" dirty="0">
                <a:latin typeface="Times New Roman" panose="02020603050405020304" pitchFamily="18" charset="0"/>
              </a:rPr>
              <a:t>.</a:t>
            </a:r>
          </a:p>
          <a:p>
            <a:r>
              <a:rPr lang="en-CA" dirty="0"/>
              <a:t>The degree of misalignment ranged between -1.382 to 2.184 percent with zero reversion mean.</a:t>
            </a:r>
          </a:p>
          <a:p>
            <a:r>
              <a:rPr lang="en-CA" dirty="0"/>
              <a:t>The overvaluation periods were during (1986- 90, 1996-98, 2002, 2005-08 and 2012-13) and the undervaluation periods were during (1991-95, 1999-01, 2003-04 and 2009-011). </a:t>
            </a:r>
          </a:p>
          <a:p>
            <a:r>
              <a:rPr lang="en-CA" dirty="0"/>
              <a:t>The misalignment getting smaller and smaller. </a:t>
            </a:r>
            <a:endParaRPr lang="en-US" dirty="0"/>
          </a:p>
          <a:p>
            <a:endParaRPr lang="en-CA" dirty="0">
              <a:latin typeface="Times New Roman" panose="02020603050405020304" pitchFamily="18" charset="0"/>
            </a:endParaRPr>
          </a:p>
          <a:p>
            <a:endParaRPr lang="en-US"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6" name="Title 1"/>
          <p:cNvSpPr>
            <a:spLocks noGrp="1"/>
          </p:cNvSpPr>
          <p:nvPr>
            <p:ph type="title"/>
          </p:nvPr>
        </p:nvSpPr>
        <p:spPr/>
        <p:txBody>
          <a:bodyPr/>
          <a:lstStyle/>
          <a:p>
            <a:pPr algn="l"/>
            <a:r>
              <a:rPr lang="en-GB" dirty="0">
                <a:latin typeface="Times New Roman" panose="02020603050405020304" pitchFamily="18" charset="0"/>
                <a:cs typeface="Times New Roman" panose="02020603050405020304" pitchFamily="18" charset="0"/>
              </a:rPr>
              <a:t>Outline of Presentation</a:t>
            </a:r>
            <a:endParaRPr lang="en-US" dirty="0">
              <a:latin typeface="Times New Roman" panose="02020603050405020304" pitchFamily="18" charset="0"/>
              <a:cs typeface="Times New Roman" panose="02020603050405020304" pitchFamily="18" charset="0"/>
            </a:endParaRPr>
          </a:p>
        </p:txBody>
      </p:sp>
      <p:sp>
        <p:nvSpPr>
          <p:cNvPr id="1048597" name="Content Placeholder 2"/>
          <p:cNvSpPr>
            <a:spLocks noGrp="1"/>
          </p:cNvSpPr>
          <p:nvPr>
            <p:ph idx="1"/>
          </p:nvPr>
        </p:nvSpPr>
        <p:spPr>
          <a:xfrm>
            <a:off x="495300" y="1600201"/>
            <a:ext cx="8915400" cy="4700587"/>
          </a:xfrm>
        </p:spPr>
        <p:txBody>
          <a:bodyPr>
            <a:normAutofit fontScale="93750" lnSpcReduction="10000"/>
          </a:bodyPr>
          <a:lstStyle/>
          <a:p>
            <a:pPr marL="464344" indent="-464344">
              <a:lnSpc>
                <a:spcPct val="160000"/>
              </a:lnSpc>
              <a:buFont typeface="+mj-lt"/>
              <a:buAutoNum type="romanUcPeriod"/>
            </a:pPr>
            <a:r>
              <a:rPr lang="en-GB" dirty="0">
                <a:latin typeface="Times New Roman" panose="02020603050405020304" pitchFamily="18" charset="0"/>
                <a:cs typeface="Times New Roman" panose="02020603050405020304" pitchFamily="18" charset="0"/>
              </a:rPr>
              <a:t>Introduction </a:t>
            </a:r>
          </a:p>
          <a:p>
            <a:pPr marL="464344" indent="-464344">
              <a:lnSpc>
                <a:spcPct val="160000"/>
              </a:lnSpc>
              <a:buFont typeface="+mj-lt"/>
              <a:buAutoNum type="romanUcPeriod"/>
            </a:pPr>
            <a:r>
              <a:rPr lang="en-GB" dirty="0">
                <a:latin typeface="Times New Roman" panose="02020603050405020304" pitchFamily="18" charset="0"/>
                <a:cs typeface="Times New Roman" panose="02020603050405020304" pitchFamily="18" charset="0"/>
              </a:rPr>
              <a:t>Aim, Motivation and Contribution</a:t>
            </a:r>
          </a:p>
          <a:p>
            <a:pPr marL="464344" indent="-464344">
              <a:lnSpc>
                <a:spcPct val="160000"/>
              </a:lnSpc>
              <a:buFont typeface="+mj-lt"/>
              <a:buAutoNum type="romanUcPeriod"/>
            </a:pPr>
            <a:r>
              <a:rPr lang="en-GB" dirty="0">
                <a:latin typeface="Times New Roman" panose="02020603050405020304" pitchFamily="18" charset="0"/>
                <a:cs typeface="Times New Roman" panose="02020603050405020304" pitchFamily="18" charset="0"/>
              </a:rPr>
              <a:t>Literature Review </a:t>
            </a:r>
          </a:p>
          <a:p>
            <a:pPr marL="464344" indent="-464344">
              <a:lnSpc>
                <a:spcPct val="160000"/>
              </a:lnSpc>
              <a:buFont typeface="+mj-lt"/>
              <a:buAutoNum type="romanUcPeriod"/>
            </a:pPr>
            <a:r>
              <a:rPr lang="en-GB" dirty="0">
                <a:latin typeface="Times New Roman" panose="02020603050405020304" pitchFamily="18" charset="0"/>
                <a:cs typeface="Times New Roman" panose="02020603050405020304" pitchFamily="18" charset="0"/>
              </a:rPr>
              <a:t>Econometric Methodology and Data</a:t>
            </a:r>
          </a:p>
          <a:p>
            <a:pPr marL="464344" indent="-464344">
              <a:lnSpc>
                <a:spcPct val="160000"/>
              </a:lnSpc>
              <a:buFont typeface="+mj-lt"/>
              <a:buAutoNum type="romanUcPeriod"/>
            </a:pPr>
            <a:r>
              <a:rPr lang="en-GB" dirty="0">
                <a:latin typeface="Times New Roman" panose="02020603050405020304" pitchFamily="18" charset="0"/>
                <a:cs typeface="Times New Roman" panose="02020603050405020304" pitchFamily="18" charset="0"/>
              </a:rPr>
              <a:t>Processing the Results</a:t>
            </a:r>
          </a:p>
          <a:p>
            <a:pPr marL="464344" indent="-464344">
              <a:lnSpc>
                <a:spcPct val="160000"/>
              </a:lnSpc>
              <a:buFont typeface="+mj-lt"/>
              <a:buAutoNum type="romanUcPeriod"/>
            </a:pPr>
            <a:r>
              <a:rPr lang="en-GB" dirty="0">
                <a:latin typeface="Times New Roman" panose="02020603050405020304" pitchFamily="18" charset="0"/>
                <a:cs typeface="Times New Roman" panose="02020603050405020304" pitchFamily="18" charset="0"/>
              </a:rPr>
              <a:t>Conclusions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8" name="Title 1"/>
          <p:cNvSpPr>
            <a:spLocks noGrp="1"/>
          </p:cNvSpPr>
          <p:nvPr>
            <p:ph type="title"/>
          </p:nvPr>
        </p:nvSpPr>
        <p:spPr/>
        <p:txBody>
          <a:bodyPr/>
          <a:lstStyle/>
          <a:p>
            <a:pPr marL="696516" indent="-696516" algn="l">
              <a:buFont typeface="+mj-lt"/>
              <a:buAutoNum type="romanUcPeriod"/>
            </a:pPr>
            <a:r>
              <a:rPr lang="en-GB" dirty="0">
                <a:latin typeface="Times New Roman" panose="02020603050405020304" pitchFamily="18" charset="0"/>
                <a:cs typeface="Times New Roman" panose="02020603050405020304" pitchFamily="18" charset="0"/>
              </a:rPr>
              <a:t>Introduction </a:t>
            </a:r>
            <a:endParaRPr lang="en-US" dirty="0">
              <a:latin typeface="Times New Roman" panose="02020603050405020304" pitchFamily="18" charset="0"/>
              <a:cs typeface="Times New Roman" panose="02020603050405020304" pitchFamily="18" charset="0"/>
            </a:endParaRPr>
          </a:p>
        </p:txBody>
      </p:sp>
      <p:sp>
        <p:nvSpPr>
          <p:cNvPr id="1048599" name="Content Placeholder 2"/>
          <p:cNvSpPr>
            <a:spLocks noGrp="1"/>
          </p:cNvSpPr>
          <p:nvPr>
            <p:ph idx="1"/>
          </p:nvPr>
        </p:nvSpPr>
        <p:spPr/>
        <p:txBody>
          <a:bodyPr>
            <a:normAutofit/>
          </a:bodyPr>
          <a:lstStyle/>
          <a:p>
            <a:r>
              <a:rPr lang="en-CA" sz="2800" dirty="0">
                <a:latin typeface="Times New Roman" panose="02020603050405020304" pitchFamily="18" charset="0"/>
                <a:cs typeface="Times New Roman" panose="02020603050405020304" pitchFamily="18" charset="0"/>
              </a:rPr>
              <a:t>Exchange rate plays a significant role to achieve both internal and external balance.</a:t>
            </a:r>
          </a:p>
          <a:p>
            <a:r>
              <a:rPr lang="en-CA" sz="2800" dirty="0">
                <a:latin typeface="Times New Roman" panose="02020603050405020304" pitchFamily="18" charset="0"/>
                <a:cs typeface="Times New Roman" panose="02020603050405020304" pitchFamily="18" charset="0"/>
              </a:rPr>
              <a:t>Exchange rate fluctuation affect macroeconomics variables:	</a:t>
            </a:r>
          </a:p>
          <a:p>
            <a:pPr lvl="1"/>
            <a:r>
              <a:rPr lang="en-CA" sz="2600" dirty="0">
                <a:latin typeface="Times New Roman" panose="02020603050405020304" pitchFamily="18" charset="0"/>
                <a:cs typeface="Times New Roman" panose="02020603050405020304" pitchFamily="18" charset="0"/>
              </a:rPr>
              <a:t>Level of GDP</a:t>
            </a:r>
          </a:p>
          <a:p>
            <a:pPr lvl="1"/>
            <a:r>
              <a:rPr lang="en-CA" sz="2600" dirty="0">
                <a:latin typeface="Times New Roman" panose="02020603050405020304" pitchFamily="18" charset="0"/>
                <a:cs typeface="Times New Roman" panose="02020603050405020304" pitchFamily="18" charset="0"/>
              </a:rPr>
              <a:t>Trade </a:t>
            </a:r>
          </a:p>
          <a:p>
            <a:pPr lvl="1"/>
            <a:r>
              <a:rPr lang="en-CA" sz="2600" dirty="0">
                <a:latin typeface="Times New Roman" panose="02020603050405020304" pitchFamily="18" charset="0"/>
                <a:cs typeface="Times New Roman" panose="02020603050405020304" pitchFamily="18" charset="0"/>
              </a:rPr>
              <a:t>Interest rate </a:t>
            </a:r>
          </a:p>
          <a:p>
            <a:pPr lvl="1"/>
            <a:r>
              <a:rPr lang="en-CA" sz="2600" dirty="0">
                <a:latin typeface="Times New Roman" panose="02020603050405020304" pitchFamily="18" charset="0"/>
                <a:cs typeface="Times New Roman" panose="02020603050405020304" pitchFamily="18" charset="0"/>
              </a:rPr>
              <a:t>Unemployment </a:t>
            </a:r>
          </a:p>
          <a:p>
            <a:pPr lvl="1"/>
            <a:r>
              <a:rPr lang="en-CA" sz="2600" dirty="0">
                <a:latin typeface="Times New Roman" panose="02020603050405020304" pitchFamily="18" charset="0"/>
                <a:cs typeface="Times New Roman" panose="02020603050405020304" pitchFamily="18" charset="0"/>
              </a:rPr>
              <a:t>Inflation </a:t>
            </a:r>
          </a:p>
          <a:p>
            <a:pPr lvl="1"/>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0" name="Title 1"/>
          <p:cNvSpPr>
            <a:spLocks noGrp="1"/>
          </p:cNvSpPr>
          <p:nvPr>
            <p:ph type="title"/>
          </p:nvPr>
        </p:nvSpPr>
        <p:spPr/>
        <p:txBody>
          <a:bodyPr>
            <a:noAutofit/>
          </a:bodyPr>
          <a:lstStyle/>
          <a:p>
            <a:pPr algn="l"/>
            <a:r>
              <a:rPr lang="en-US" sz="3800" dirty="0">
                <a:latin typeface="Times New Roman" panose="02020603050405020304" pitchFamily="18" charset="0"/>
                <a:cs typeface="Times New Roman" panose="02020603050405020304" pitchFamily="18" charset="0"/>
              </a:rPr>
              <a:t>Importance of RER Misalignments </a:t>
            </a:r>
          </a:p>
        </p:txBody>
      </p:sp>
      <p:sp>
        <p:nvSpPr>
          <p:cNvPr id="1048601" name="Content Placeholder 2"/>
          <p:cNvSpPr>
            <a:spLocks noGrp="1"/>
          </p:cNvSpPr>
          <p:nvPr>
            <p:ph idx="1"/>
          </p:nvPr>
        </p:nvSpPr>
        <p:spPr/>
        <p:txBody>
          <a:bodyPr/>
          <a:lstStyle/>
          <a:p>
            <a:pPr marL="485775" lvl="1" indent="-485775">
              <a:spcBef>
                <a:spcPts val="813"/>
              </a:spcBef>
            </a:pPr>
            <a:r>
              <a:rPr lang="en-US" dirty="0">
                <a:latin typeface="Times New Roman" panose="02020603050405020304" pitchFamily="18" charset="0"/>
                <a:cs typeface="Times New Roman" panose="02020603050405020304" pitchFamily="18" charset="0"/>
              </a:rPr>
              <a:t>Could be used to predict future shifts of the exchange rate (Aguirre, Calderon, (2005)).</a:t>
            </a:r>
          </a:p>
          <a:p>
            <a:pPr marL="485775" lvl="1" indent="-485775">
              <a:spcBef>
                <a:spcPts val="813"/>
              </a:spcBef>
            </a:pPr>
            <a:r>
              <a:rPr lang="en-US" dirty="0">
                <a:latin typeface="Times New Roman" panose="02020603050405020304" pitchFamily="18" charset="0"/>
                <a:cs typeface="Times New Roman" panose="02020603050405020304" pitchFamily="18" charset="0"/>
              </a:rPr>
              <a:t>A likely prelude to financial crisis (Krugman (1979), </a:t>
            </a:r>
            <a:r>
              <a:rPr lang="en-US" dirty="0" err="1">
                <a:latin typeface="Times New Roman" panose="02020603050405020304" pitchFamily="18" charset="0"/>
                <a:cs typeface="Times New Roman" panose="02020603050405020304" pitchFamily="18" charset="0"/>
              </a:rPr>
              <a:t>Kaminsky</a:t>
            </a:r>
            <a:r>
              <a:rPr lang="en-US" dirty="0">
                <a:latin typeface="Times New Roman" panose="02020603050405020304" pitchFamily="18" charset="0"/>
                <a:cs typeface="Times New Roman" panose="02020603050405020304" pitchFamily="18" charset="0"/>
              </a:rPr>
              <a:t> and Reinhart (1999));</a:t>
            </a:r>
          </a:p>
          <a:p>
            <a:pPr marL="485775" lvl="1" indent="-485775">
              <a:spcBef>
                <a:spcPts val="813"/>
              </a:spcBef>
            </a:pPr>
            <a:r>
              <a:rPr lang="en-US" dirty="0">
                <a:latin typeface="Times New Roman" panose="02020603050405020304" pitchFamily="18" charset="0"/>
                <a:cs typeface="Times New Roman" panose="02020603050405020304" pitchFamily="18" charset="0"/>
              </a:rPr>
              <a:t>May underline the need to adjust the exchange rate;</a:t>
            </a:r>
          </a:p>
          <a:p>
            <a:pPr marL="485775" lvl="1" indent="-485775">
              <a:spcBef>
                <a:spcPts val="813"/>
              </a:spcBef>
            </a:pPr>
            <a:r>
              <a:rPr lang="en-US" dirty="0">
                <a:latin typeface="Times New Roman" panose="02020603050405020304" pitchFamily="18" charset="0"/>
                <a:cs typeface="Times New Roman" panose="02020603050405020304" pitchFamily="18" charset="0"/>
              </a:rPr>
              <a:t>May affect economic growth (Edwards (1989));</a:t>
            </a:r>
          </a:p>
          <a:p>
            <a:pPr marL="485775" lvl="1" indent="-485775">
              <a:spcBef>
                <a:spcPts val="813"/>
              </a:spcBef>
            </a:pPr>
            <a:r>
              <a:rPr lang="en-US" dirty="0">
                <a:latin typeface="Times New Roman" panose="02020603050405020304" pitchFamily="18" charset="0"/>
                <a:cs typeface="Times New Roman" panose="02020603050405020304" pitchFamily="18" charset="0"/>
              </a:rPr>
              <a:t>May boost the economic growth, as was the case of Japan and Germany and more recently, China (Dooley et al. (2003)).</a:t>
            </a:r>
          </a:p>
          <a:p>
            <a:pPr marL="185738" lvl="1">
              <a:spcBef>
                <a:spcPts val="813"/>
              </a:spcBef>
            </a:pPr>
            <a:endParaRPr lang="en-US" sz="2275" b="1" dirty="0"/>
          </a:p>
          <a:p>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4860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4860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4860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4860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4860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2" name="Title 1"/>
          <p:cNvSpPr>
            <a:spLocks noGrp="1"/>
          </p:cNvSpPr>
          <p:nvPr>
            <p:ph type="title"/>
          </p:nvPr>
        </p:nvSpPr>
        <p:spPr/>
        <p:txBody>
          <a:bodyPr>
            <a:normAutofit/>
          </a:bodyPr>
          <a:lstStyle/>
          <a:p>
            <a:pPr marL="696516" indent="-696516" algn="l">
              <a:buFont typeface="+mj-lt"/>
              <a:buAutoNum type="romanUcPeriod" startAt="2"/>
            </a:pPr>
            <a:r>
              <a:rPr lang="en-GB" dirty="0">
                <a:latin typeface="Times New Roman" panose="02020603050405020304" pitchFamily="18" charset="0"/>
                <a:cs typeface="Times New Roman" panose="02020603050405020304" pitchFamily="18" charset="0"/>
              </a:rPr>
              <a:t>Aim and Motivation </a:t>
            </a:r>
            <a:endParaRPr lang="en-US" dirty="0">
              <a:latin typeface="Times New Roman" panose="02020603050405020304" pitchFamily="18" charset="0"/>
              <a:cs typeface="Times New Roman" panose="02020603050405020304" pitchFamily="18" charset="0"/>
            </a:endParaRPr>
          </a:p>
        </p:txBody>
      </p:sp>
      <p:sp>
        <p:nvSpPr>
          <p:cNvPr id="1048603" name="Content Placeholder 2"/>
          <p:cNvSpPr>
            <a:spLocks noGrp="1"/>
          </p:cNvSpPr>
          <p:nvPr>
            <p:ph idx="1"/>
          </p:nvPr>
        </p:nvSpPr>
        <p:spPr/>
        <p:txBody>
          <a:bodyPr/>
          <a:lstStyle/>
          <a:p>
            <a:r>
              <a:rPr lang="en-US" b="1" dirty="0">
                <a:latin typeface="Times New Roman" panose="02020603050405020304" pitchFamily="18" charset="0"/>
                <a:cs typeface="Times New Roman" panose="02020603050405020304" pitchFamily="18" charset="0"/>
              </a:rPr>
              <a:t>Aim: </a:t>
            </a:r>
          </a:p>
          <a:p>
            <a:pPr lvl="1"/>
            <a:r>
              <a:rPr lang="en-US" dirty="0">
                <a:latin typeface="Times New Roman" panose="02020603050405020304" pitchFamily="18" charset="0"/>
                <a:cs typeface="Times New Roman" panose="02020603050405020304" pitchFamily="18" charset="0"/>
              </a:rPr>
              <a:t>Choosing the variables that determine the behavior of  the real equilibrium exchange rate (REER)</a:t>
            </a:r>
          </a:p>
          <a:p>
            <a:pPr lvl="1"/>
            <a:r>
              <a:rPr lang="en-US" dirty="0">
                <a:latin typeface="Times New Roman" panose="02020603050405020304" pitchFamily="18" charset="0"/>
                <a:cs typeface="Times New Roman" panose="02020603050405020304" pitchFamily="18" charset="0"/>
              </a:rPr>
              <a:t>Estimating the equilibrium exchange rate (the BEER model)</a:t>
            </a:r>
          </a:p>
          <a:p>
            <a:pPr lvl="1"/>
            <a:r>
              <a:rPr lang="en-US" dirty="0">
                <a:latin typeface="Times New Roman" panose="02020603050405020304" pitchFamily="18" charset="0"/>
                <a:cs typeface="Times New Roman" panose="02020603050405020304" pitchFamily="18" charset="0"/>
              </a:rPr>
              <a:t>Calculating the real exchange misalignments (RERM)</a:t>
            </a:r>
          </a:p>
          <a:p>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4860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4860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4860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4" name="Title 1"/>
          <p:cNvSpPr>
            <a:spLocks noGrp="1"/>
          </p:cNvSpPr>
          <p:nvPr>
            <p:ph type="title"/>
          </p:nvPr>
        </p:nvSpPr>
        <p:spPr/>
        <p:txBody>
          <a:bodyPr>
            <a:normAutofit/>
          </a:bodyPr>
          <a:lstStyle/>
          <a:p>
            <a:pPr marL="857250" indent="-857250" algn="l">
              <a:buFont typeface="+mj-lt"/>
              <a:buAutoNum type="romanUcPeriod" startAt="3"/>
            </a:pPr>
            <a:r>
              <a:rPr lang="en-US" dirty="0">
                <a:latin typeface="Times New Roman" panose="02020603050405020304" pitchFamily="18" charset="0"/>
                <a:cs typeface="Times New Roman" panose="02020603050405020304" pitchFamily="18" charset="0"/>
              </a:rPr>
              <a:t>Literature Review</a:t>
            </a:r>
          </a:p>
        </p:txBody>
      </p:sp>
      <p:sp>
        <p:nvSpPr>
          <p:cNvPr id="1048605" name="Content Placeholder 2"/>
          <p:cNvSpPr>
            <a:spLocks noGrp="1"/>
          </p:cNvSpPr>
          <p:nvPr>
            <p:ph idx="1"/>
          </p:nvPr>
        </p:nvSpPr>
        <p:spPr>
          <a:xfrm>
            <a:off x="753616" y="1774784"/>
            <a:ext cx="8398768" cy="4857174"/>
          </a:xfrm>
        </p:spPr>
        <p:txBody>
          <a:bodyPr>
            <a:noAutofit/>
          </a:bodyPr>
          <a:lstStyle/>
          <a:p>
            <a:r>
              <a:rPr lang="en-US" sz="1600" dirty="0"/>
              <a:t>The relationship between real exchange rates and economic fundamentals (trade openness, productivity as well as terms of trade) was the scope of a study done by Yehoue and Dufrenot in 2005. Their sample includes 64 developing countries. They found that exchange rate dynamics of low-income countries are more likely to be explained by economic fundamentals than they are for middle-income countries. </a:t>
            </a:r>
          </a:p>
          <a:p>
            <a:r>
              <a:rPr lang="en-US" sz="1600" dirty="0"/>
              <a:t>In 2007, Ghana’s behavioral equilibrium exchange rate (BEER) was assessed by Iossifov and Loukoianova. They found that Ghana's main export commodities real world prices, real GDP growth as well as real interest rate differentials (both relative to trading-partner countries) can explain REER's long-run behavior. Based on that, they found that in 2006 REER was close to its estimated equilibrium level and that within two to three years the deviations from the equilibrium path will be eliminated.</a:t>
            </a:r>
          </a:p>
          <a:p>
            <a:r>
              <a:rPr lang="en-US" sz="1600" dirty="0"/>
              <a:t>Sallenave (2010) measured the growth impact of REER misalignments for the G20 countries. He found that developed countries converge slowly towards its estimated equilibrium exchange rate while size of misalignment for the emerging countries is higher than industrialized ones. Moreover, he found that economic growth is negatively influenced by misalignments. </a:t>
            </a:r>
          </a:p>
          <a:p>
            <a:r>
              <a:rPr lang="en-US" sz="1600" dirty="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6" name="Title 1"/>
          <p:cNvSpPr>
            <a:spLocks noGrp="1"/>
          </p:cNvSpPr>
          <p:nvPr>
            <p:ph type="title"/>
          </p:nvPr>
        </p:nvSpPr>
        <p:spPr/>
        <p:txBody>
          <a:bodyPr>
            <a:normAutofit/>
          </a:bodyPr>
          <a:lstStyle/>
          <a:p>
            <a:pPr marL="857250" indent="-857250" algn="l">
              <a:buFont typeface="+mj-lt"/>
              <a:buAutoNum type="romanUcPeriod" startAt="3"/>
            </a:pPr>
            <a:r>
              <a:rPr lang="en-US" dirty="0">
                <a:latin typeface="Times New Roman" panose="02020603050405020304" pitchFamily="18" charset="0"/>
                <a:cs typeface="Times New Roman" panose="02020603050405020304" pitchFamily="18" charset="0"/>
              </a:rPr>
              <a:t>Methodology and Data</a:t>
            </a:r>
          </a:p>
        </p:txBody>
      </p:sp>
      <p:graphicFrame>
        <p:nvGraphicFramePr>
          <p:cNvPr id="4194304" name="Content Placeholder 5"/>
          <p:cNvGraphicFramePr>
            <a:graphicFrameLocks noGrp="1"/>
          </p:cNvGraphicFramePr>
          <p:nvPr>
            <p:ph idx="1"/>
          </p:nvPr>
        </p:nvGraphicFramePr>
        <p:xfrm>
          <a:off x="681038" y="1640482"/>
          <a:ext cx="8543925" cy="36887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7" name="Title 1"/>
          <p:cNvSpPr>
            <a:spLocks noGrp="1"/>
          </p:cNvSpPr>
          <p:nvPr>
            <p:ph type="title"/>
          </p:nvPr>
        </p:nvSpPr>
        <p:spPr/>
        <p:txBody>
          <a:bodyPr>
            <a:normAutofit/>
          </a:bodyPr>
          <a:lstStyle/>
          <a:p>
            <a:pPr marL="857250" indent="-857250" algn="l">
              <a:buFont typeface="+mj-lt"/>
              <a:buAutoNum type="romanUcPeriod" startAt="3"/>
            </a:pPr>
            <a:r>
              <a:rPr lang="en-US" dirty="0">
                <a:latin typeface="Times New Roman" panose="02020603050405020304" pitchFamily="18" charset="0"/>
                <a:cs typeface="Times New Roman" panose="02020603050405020304" pitchFamily="18" charset="0"/>
              </a:rPr>
              <a:t>Methodology and Data</a:t>
            </a:r>
          </a:p>
        </p:txBody>
      </p:sp>
      <p:sp>
        <p:nvSpPr>
          <p:cNvPr id="1048608" name="Content Placeholder 2"/>
          <p:cNvSpPr>
            <a:spLocks noGrp="1"/>
          </p:cNvSpPr>
          <p:nvPr>
            <p:ph idx="1"/>
          </p:nvPr>
        </p:nvSpPr>
        <p:spPr/>
        <p:txBody>
          <a:bodyPr numCol="2">
            <a:noAutofit/>
          </a:bodyPr>
          <a:lstStyle/>
          <a:p>
            <a:r>
              <a:rPr lang="en-US" sz="2800" b="1" dirty="0">
                <a:latin typeface="Times New Roman" panose="02020603050405020304" pitchFamily="18" charset="0"/>
                <a:cs typeface="Times New Roman" panose="02020603050405020304" pitchFamily="18" charset="0"/>
              </a:rPr>
              <a:t>Variables </a:t>
            </a:r>
          </a:p>
          <a:p>
            <a:pPr lvl="1"/>
            <a:r>
              <a:rPr lang="en-CA" sz="2400" i="1" dirty="0">
                <a:latin typeface="Times New Roman" panose="02020603050405020304" pitchFamily="18" charset="0"/>
                <a:cs typeface="Times New Roman" panose="02020603050405020304" pitchFamily="18" charset="0"/>
              </a:rPr>
              <a:t>Oil Price (OIL) </a:t>
            </a:r>
          </a:p>
          <a:p>
            <a:pPr lvl="1"/>
            <a:r>
              <a:rPr lang="en-CA" sz="2400" i="1" dirty="0">
                <a:latin typeface="Times New Roman" panose="02020603050405020304" pitchFamily="18" charset="0"/>
                <a:cs typeface="Times New Roman" panose="02020603050405020304" pitchFamily="18" charset="0"/>
              </a:rPr>
              <a:t>Monetary Policy Proxy (MP)</a:t>
            </a:r>
          </a:p>
          <a:p>
            <a:pPr lvl="1"/>
            <a:r>
              <a:rPr lang="en-CA" sz="2400" i="1" dirty="0">
                <a:latin typeface="Times New Roman" panose="02020603050405020304" pitchFamily="18" charset="0"/>
                <a:cs typeface="Times New Roman" panose="02020603050405020304" pitchFamily="18" charset="0"/>
              </a:rPr>
              <a:t>Relative productivity (PROD)</a:t>
            </a:r>
          </a:p>
          <a:p>
            <a:pPr lvl="1"/>
            <a:r>
              <a:rPr lang="en-CA" sz="2400" i="1" dirty="0">
                <a:latin typeface="Times New Roman" panose="02020603050405020304" pitchFamily="18" charset="0"/>
                <a:cs typeface="Times New Roman" panose="02020603050405020304" pitchFamily="18" charset="0"/>
              </a:rPr>
              <a:t>Net Capital Flow (NKF)</a:t>
            </a:r>
          </a:p>
          <a:p>
            <a:pPr lvl="1"/>
            <a:r>
              <a:rPr lang="en-CA" sz="2400" i="1" dirty="0">
                <a:latin typeface="Times New Roman" panose="02020603050405020304" pitchFamily="18" charset="0"/>
                <a:cs typeface="Times New Roman" panose="02020603050405020304" pitchFamily="18" charset="0"/>
              </a:rPr>
              <a:t>Degree of Openness (OPN)</a:t>
            </a:r>
          </a:p>
          <a:p>
            <a:pPr lvl="1"/>
            <a:r>
              <a:rPr lang="en-CA" sz="2400" i="1" dirty="0">
                <a:latin typeface="Times New Roman" panose="02020603050405020304" pitchFamily="18" charset="0"/>
                <a:cs typeface="Times New Roman" panose="02020603050405020304" pitchFamily="18" charset="0"/>
              </a:rPr>
              <a:t>Government Expenditures (GOV)</a:t>
            </a:r>
          </a:p>
          <a:p>
            <a:pPr lvl="1"/>
            <a:r>
              <a:rPr lang="en-CA" sz="2400" i="1" dirty="0">
                <a:latin typeface="Times New Roman" panose="02020603050405020304" pitchFamily="18" charset="0"/>
                <a:cs typeface="Times New Roman" panose="02020603050405020304" pitchFamily="18" charset="0"/>
              </a:rPr>
              <a:t>Reserve to GDP (RES) </a:t>
            </a:r>
          </a:p>
          <a:p>
            <a:pPr marL="457200" lvl="1" indent="0">
              <a:buNone/>
            </a:pPr>
            <a:endParaRPr lang="en-CA" sz="2400" i="1" dirty="0">
              <a:latin typeface="Times New Roman" panose="02020603050405020304" pitchFamily="18" charset="0"/>
              <a:cs typeface="Times New Roman" panose="02020603050405020304" pitchFamily="18" charset="0"/>
            </a:endParaRPr>
          </a:p>
          <a:p>
            <a:pPr marL="685800" lvl="1" indent="-342900">
              <a:buFont typeface="Arial"/>
              <a:buChar char="•"/>
            </a:pPr>
            <a:r>
              <a:rPr lang="en-US" b="1" dirty="0">
                <a:latin typeface="Times New Roman" panose="02020603050405020304" pitchFamily="18" charset="0"/>
                <a:cs typeface="Times New Roman" panose="02020603050405020304" pitchFamily="18" charset="0"/>
              </a:rPr>
              <a:t>Data source </a:t>
            </a:r>
          </a:p>
          <a:p>
            <a:pPr marL="1028700" lvl="1" indent="-342900"/>
            <a:r>
              <a:rPr lang="en-US" sz="2400" i="1" dirty="0">
                <a:latin typeface="Times New Roman" panose="02020603050405020304" pitchFamily="18" charset="0"/>
                <a:cs typeface="Times New Roman" panose="02020603050405020304" pitchFamily="18" charset="0"/>
              </a:rPr>
              <a:t>Bloomberg</a:t>
            </a:r>
          </a:p>
          <a:p>
            <a:pPr marL="685800" lvl="1" indent="-342900">
              <a:buFont typeface="Arial"/>
              <a:buChar char="•"/>
            </a:pPr>
            <a:r>
              <a:rPr lang="en-US" b="1" dirty="0">
                <a:latin typeface="Times New Roman" panose="02020603050405020304" pitchFamily="18" charset="0"/>
                <a:cs typeface="Times New Roman" panose="02020603050405020304" pitchFamily="18" charset="0"/>
              </a:rPr>
              <a:t>Sample </a:t>
            </a:r>
          </a:p>
          <a:p>
            <a:pPr lvl="1"/>
            <a:r>
              <a:rPr lang="en-CA" sz="2400" i="1" dirty="0">
                <a:latin typeface="Times New Roman" panose="02020603050405020304" pitchFamily="18" charset="0"/>
                <a:cs typeface="Times New Roman" panose="02020603050405020304" pitchFamily="18" charset="0"/>
              </a:rPr>
              <a:t>from1985Q1 to 2013Q4</a:t>
            </a:r>
            <a:endParaRPr lang="en-US" sz="2400" i="1"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4860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48608">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48608">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48608">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48608">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48608">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48608">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48608">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48608">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048608">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48608">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048608">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9" name="Title 1"/>
          <p:cNvSpPr>
            <a:spLocks noGrp="1"/>
          </p:cNvSpPr>
          <p:nvPr>
            <p:ph type="title"/>
          </p:nvPr>
        </p:nvSpPr>
        <p:spPr/>
        <p:txBody>
          <a:bodyPr>
            <a:normAutofit/>
          </a:bodyPr>
          <a:lstStyle/>
          <a:p>
            <a:pPr marL="857250" indent="-857250" algn="l">
              <a:buFont typeface="+mj-lt"/>
              <a:buAutoNum type="romanUcPeriod" startAt="3"/>
            </a:pPr>
            <a:r>
              <a:rPr lang="en-US" dirty="0">
                <a:latin typeface="Times New Roman" panose="02020603050405020304" pitchFamily="18" charset="0"/>
                <a:cs typeface="Times New Roman" panose="02020603050405020304" pitchFamily="18" charset="0"/>
              </a:rPr>
              <a:t>Methodology and Data</a:t>
            </a:r>
          </a:p>
        </p:txBody>
      </p:sp>
      <p:sp>
        <p:nvSpPr>
          <p:cNvPr id="1048610"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504" t="-3908"/>
            </a:stretch>
          </a:blipFill>
        </p:spPr>
        <p:txBody>
          <a:bodyPr/>
          <a:lstStyle/>
          <a:p>
            <a:r>
              <a:rPr lang="en-US">
                <a:noFill/>
              </a:rPr>
              <a:t>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4.xml><?xml version="1.0" encoding="utf-8"?>
<a:theme xmlns:a="http://schemas.openxmlformats.org/drawingml/2006/main" name="3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5.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1199</Words>
  <Application>Microsoft Office PowerPoint</Application>
  <PresentationFormat>A4 Paper (210x297 mm)</PresentationFormat>
  <Paragraphs>342</Paragraphs>
  <Slides>15</Slides>
  <Notes>1</Notes>
  <HiddenSlides>0</HiddenSlides>
  <MMClips>0</MMClips>
  <ScaleCrop>false</ScaleCrop>
  <HeadingPairs>
    <vt:vector size="6" baseType="variant">
      <vt:variant>
        <vt:lpstr>Theme</vt:lpstr>
      </vt:variant>
      <vt:variant>
        <vt:i4>5</vt:i4>
      </vt:variant>
      <vt:variant>
        <vt:lpstr>Embedded OLE Servers</vt:lpstr>
      </vt:variant>
      <vt:variant>
        <vt:i4>0</vt:i4>
      </vt:variant>
      <vt:variant>
        <vt:lpstr>Slide Titles</vt:lpstr>
      </vt:variant>
      <vt:variant>
        <vt:i4>15</vt:i4>
      </vt:variant>
    </vt:vector>
  </HeadingPairs>
  <TitlesOfParts>
    <vt:vector size="20" baseType="lpstr">
      <vt:lpstr>Office Theme</vt:lpstr>
      <vt:lpstr>1_Custom Design</vt:lpstr>
      <vt:lpstr>2_Custom Design</vt:lpstr>
      <vt:lpstr>3_Custom Design</vt:lpstr>
      <vt:lpstr>Custom Design</vt:lpstr>
      <vt:lpstr>Behaviour equilibrium exchange rate and misalignment: Empirical Case from Kuwaiti Dinars</vt:lpstr>
      <vt:lpstr>Outline of Presentation</vt:lpstr>
      <vt:lpstr>Introduction </vt:lpstr>
      <vt:lpstr>Importance of RER Misalignments </vt:lpstr>
      <vt:lpstr>Aim and Motivation </vt:lpstr>
      <vt:lpstr>Literature Review</vt:lpstr>
      <vt:lpstr>Methodology and Data</vt:lpstr>
      <vt:lpstr>Methodology and Data</vt:lpstr>
      <vt:lpstr>Methodology and Data</vt:lpstr>
      <vt:lpstr>Unit Root Test: (Level)</vt:lpstr>
      <vt:lpstr>Unit Root Test: (1st Difference)</vt:lpstr>
      <vt:lpstr>Co-integration test results:</vt:lpstr>
      <vt:lpstr>Results of Long- and short-run analysis:</vt:lpstr>
      <vt:lpstr>Behavioral Equilibrium Exchange Rate and Misalignment</vt:lpstr>
      <vt:lpstr>Conclusion </vt:lpstr>
    </vt:vector>
  </TitlesOfParts>
  <Company>Salt Creative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SALT [Creative]</dc:creator>
  <cp:lastModifiedBy>Zainab Abdulwahab Isa Abdulla Darwish</cp:lastModifiedBy>
  <cp:revision>1</cp:revision>
  <dcterms:created xsi:type="dcterms:W3CDTF">2016-03-14T17:56:42Z</dcterms:created>
  <dcterms:modified xsi:type="dcterms:W3CDTF">2019-06-24T07:51:49Z</dcterms:modified>
</cp:coreProperties>
</file>