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32"/>
    <a:srgbClr val="77757C"/>
    <a:srgbClr val="B5B4B7"/>
    <a:srgbClr val="8F9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0"/>
    <p:restoredTop sz="94745"/>
  </p:normalViewPr>
  <p:slideViewPr>
    <p:cSldViewPr snapToObjects="1">
      <p:cViewPr>
        <p:scale>
          <a:sx n="70" d="100"/>
          <a:sy n="70" d="100"/>
        </p:scale>
        <p:origin x="-1140" y="-60"/>
      </p:cViewPr>
      <p:guideLst>
        <p:guide orient="horz" pos="2160"/>
        <p:guide pos="2880"/>
      </p:guideLst>
    </p:cSldViewPr>
  </p:slideViewPr>
  <p:notesTextViewPr>
    <p:cViewPr>
      <p:scale>
        <a:sx n="100" d="100"/>
        <a:sy n="100" d="100"/>
      </p:scale>
      <p:origin x="0" y="0"/>
    </p:cViewPr>
  </p:notesTextViewPr>
  <p:notesViewPr>
    <p:cSldViewPr snapToObjects="1">
      <p:cViewPr varScale="1">
        <p:scale>
          <a:sx n="117" d="100"/>
          <a:sy n="117" d="100"/>
        </p:scale>
        <p:origin x="-39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C25F3-265E-4FC1-8858-74CB832A65B9}"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9146746A-602A-40F3-95B9-815A989D423C}">
      <dgm:prSet phldrT="[Text]" custT="1"/>
      <dgm:spPr>
        <a:xfrm rot="5400000">
          <a:off x="-157965" y="158557"/>
          <a:ext cx="1053100" cy="737170"/>
        </a:xfrm>
        <a:prstGeom prst="chevron">
          <a:avLst/>
        </a:prstGeom>
      </dgm:spPr>
      <dgm:t>
        <a:bodyPr/>
        <a:lstStyle/>
        <a:p>
          <a:r>
            <a:rPr lang="en-US" sz="1200" smtClean="0">
              <a:latin typeface="Calibri"/>
              <a:ea typeface="+mn-ea"/>
              <a:cs typeface="+mn-cs"/>
            </a:rPr>
            <a:t>Financial Crisis</a:t>
          </a:r>
          <a:endParaRPr lang="en-US" sz="1200" dirty="0" smtClean="0">
            <a:latin typeface="Calibri"/>
            <a:ea typeface="+mn-ea"/>
            <a:cs typeface="+mn-cs"/>
          </a:endParaRPr>
        </a:p>
      </dgm:t>
    </dgm:pt>
    <dgm:pt modelId="{06706EBB-0C0D-4761-87C2-A60DA7E06FD3}" type="parTrans" cxnId="{E1C3B29A-EE43-43AD-96C1-07FF7C57F204}">
      <dgm:prSet/>
      <dgm:spPr/>
      <dgm:t>
        <a:bodyPr/>
        <a:lstStyle/>
        <a:p>
          <a:endParaRPr lang="en-US" sz="1200"/>
        </a:p>
      </dgm:t>
    </dgm:pt>
    <dgm:pt modelId="{E95C268F-A90E-4CF4-BEF0-FB162EFCEBD4}" type="sibTrans" cxnId="{E1C3B29A-EE43-43AD-96C1-07FF7C57F204}">
      <dgm:prSet/>
      <dgm:spPr/>
      <dgm:t>
        <a:bodyPr/>
        <a:lstStyle/>
        <a:p>
          <a:endParaRPr lang="en-US" sz="1200"/>
        </a:p>
      </dgm:t>
    </dgm:pt>
    <dgm:pt modelId="{83D59EF9-CD98-418E-A7B6-1E112B5E16A9}">
      <dgm:prSet phldrT="[Text]" custT="1"/>
      <dgm:spPr>
        <a:xfrm rot="5400000">
          <a:off x="4141127" y="-3403364"/>
          <a:ext cx="684515" cy="7492429"/>
        </a:xfrm>
        <a:prstGeom prst="round2SameRect">
          <a:avLst/>
        </a:prstGeom>
      </dgm:spPr>
      <dgm:t>
        <a:bodyPr/>
        <a:lstStyle/>
        <a:p>
          <a:r>
            <a:rPr lang="en-GB" sz="1400" dirty="0" smtClean="0">
              <a:solidFill>
                <a:srgbClr val="002060"/>
              </a:solidFill>
              <a:latin typeface="Calibri"/>
              <a:ea typeface="+mn-ea"/>
              <a:cs typeface="+mn-cs"/>
            </a:rPr>
            <a:t>Reform actions to enhance the quality of ‎corporate governance</a:t>
          </a:r>
          <a:endParaRPr lang="en-US" sz="1400" dirty="0">
            <a:solidFill>
              <a:srgbClr val="002060"/>
            </a:solidFill>
            <a:latin typeface="Calibri"/>
            <a:ea typeface="+mn-ea"/>
            <a:cs typeface="+mn-cs"/>
          </a:endParaRPr>
        </a:p>
      </dgm:t>
    </dgm:pt>
    <dgm:pt modelId="{E23D469E-B5AD-47C0-8911-F30A0C181441}" type="parTrans" cxnId="{AB59120E-F6DF-40B5-812E-BE946215A8E3}">
      <dgm:prSet/>
      <dgm:spPr/>
      <dgm:t>
        <a:bodyPr/>
        <a:lstStyle/>
        <a:p>
          <a:endParaRPr lang="en-US" sz="1200"/>
        </a:p>
      </dgm:t>
    </dgm:pt>
    <dgm:pt modelId="{BD30B139-39FB-4512-9D33-88981EA31E6B}" type="sibTrans" cxnId="{AB59120E-F6DF-40B5-812E-BE946215A8E3}">
      <dgm:prSet/>
      <dgm:spPr/>
      <dgm:t>
        <a:bodyPr/>
        <a:lstStyle/>
        <a:p>
          <a:endParaRPr lang="en-US" sz="1200"/>
        </a:p>
      </dgm:t>
    </dgm:pt>
    <dgm:pt modelId="{B8D855F7-9E15-49D3-AFB7-04F6A0DAD4CB}">
      <dgm:prSet phldrT="[Text]" custT="1"/>
      <dgm:spPr>
        <a:xfrm rot="5400000">
          <a:off x="-157965" y="1061783"/>
          <a:ext cx="1053100" cy="737170"/>
        </a:xfrm>
        <a:prstGeom prst="chevron">
          <a:avLst/>
        </a:prstGeom>
      </dgm:spPr>
      <dgm:t>
        <a:bodyPr/>
        <a:lstStyle/>
        <a:p>
          <a:r>
            <a:rPr lang="en-US" sz="1200" smtClean="0">
              <a:latin typeface="Calibri"/>
              <a:ea typeface="+mn-ea"/>
              <a:cs typeface="+mn-cs"/>
            </a:rPr>
            <a:t>Action</a:t>
          </a:r>
          <a:endParaRPr lang="en-US" sz="1200" dirty="0">
            <a:latin typeface="Calibri"/>
            <a:ea typeface="+mn-ea"/>
            <a:cs typeface="+mn-cs"/>
          </a:endParaRPr>
        </a:p>
      </dgm:t>
    </dgm:pt>
    <dgm:pt modelId="{A647EC97-819A-4BCD-A560-C953581D50EF}" type="parTrans" cxnId="{7EC47F96-D9E1-4EB7-AD43-59C1B179EDB4}">
      <dgm:prSet/>
      <dgm:spPr/>
      <dgm:t>
        <a:bodyPr/>
        <a:lstStyle/>
        <a:p>
          <a:endParaRPr lang="en-US" sz="1200"/>
        </a:p>
      </dgm:t>
    </dgm:pt>
    <dgm:pt modelId="{B42B7108-A1AF-4034-A0F4-FEEF81E62FAE}" type="sibTrans" cxnId="{7EC47F96-D9E1-4EB7-AD43-59C1B179EDB4}">
      <dgm:prSet/>
      <dgm:spPr/>
      <dgm:t>
        <a:bodyPr/>
        <a:lstStyle/>
        <a:p>
          <a:endParaRPr lang="en-US" sz="1200"/>
        </a:p>
      </dgm:t>
    </dgm:pt>
    <dgm:pt modelId="{E4FCB151-8F88-45CB-B99D-91FB0A6F0A76}">
      <dgm:prSet phldrT="[Text]" custT="1"/>
      <dgm:spPr>
        <a:xfrm rot="5400000">
          <a:off x="4141127" y="-2500138"/>
          <a:ext cx="684515" cy="7492429"/>
        </a:xfrm>
        <a:prstGeom prst="round2SameRect">
          <a:avLst/>
        </a:prstGeom>
      </dgm:spPr>
      <dgm:t>
        <a:bodyPr/>
        <a:lstStyle/>
        <a:p>
          <a:r>
            <a:rPr lang="en-GB" sz="1400" dirty="0" smtClean="0">
              <a:solidFill>
                <a:srgbClr val="002060"/>
              </a:solidFill>
              <a:latin typeface="Calibri"/>
              <a:ea typeface="+mn-ea"/>
              <a:cs typeface="+mn-cs"/>
            </a:rPr>
            <a:t>Change their business reporting which does not only addressed to shareholders, but also market labour, ‎business parties, and society. ‎</a:t>
          </a:r>
          <a:endParaRPr lang="en-US" sz="1400" dirty="0">
            <a:solidFill>
              <a:srgbClr val="002060"/>
            </a:solidFill>
            <a:latin typeface="Calibri"/>
            <a:ea typeface="+mn-ea"/>
            <a:cs typeface="+mn-cs"/>
          </a:endParaRPr>
        </a:p>
      </dgm:t>
    </dgm:pt>
    <dgm:pt modelId="{2F8288D2-AD13-4857-B264-983C8E3069FC}" type="parTrans" cxnId="{3B1173D0-F8FA-4EB2-92C8-E3C59BAAC7A8}">
      <dgm:prSet/>
      <dgm:spPr/>
      <dgm:t>
        <a:bodyPr/>
        <a:lstStyle/>
        <a:p>
          <a:endParaRPr lang="en-US" sz="1200"/>
        </a:p>
      </dgm:t>
    </dgm:pt>
    <dgm:pt modelId="{95E79946-2021-4782-94D3-54A0B76BC307}" type="sibTrans" cxnId="{3B1173D0-F8FA-4EB2-92C8-E3C59BAAC7A8}">
      <dgm:prSet/>
      <dgm:spPr/>
      <dgm:t>
        <a:bodyPr/>
        <a:lstStyle/>
        <a:p>
          <a:endParaRPr lang="en-US" sz="1200"/>
        </a:p>
      </dgm:t>
    </dgm:pt>
    <dgm:pt modelId="{80CB6AFE-280A-4122-B4F6-35A7AA0767C6}">
      <dgm:prSet phldrT="[Text]" custT="1"/>
      <dgm:spPr>
        <a:xfrm rot="5400000">
          <a:off x="-157965" y="1965008"/>
          <a:ext cx="1053100" cy="737170"/>
        </a:xfrm>
        <a:prstGeom prst="chevron">
          <a:avLst/>
        </a:prstGeom>
      </dgm:spPr>
      <dgm:t>
        <a:bodyPr/>
        <a:lstStyle/>
        <a:p>
          <a:r>
            <a:rPr lang="en-US" sz="1200" smtClean="0">
              <a:latin typeface="Calibri"/>
              <a:ea typeface="+mn-ea"/>
              <a:cs typeface="+mn-cs"/>
            </a:rPr>
            <a:t>Benefit</a:t>
          </a:r>
          <a:endParaRPr lang="en-US" sz="1200" dirty="0">
            <a:latin typeface="Calibri"/>
            <a:ea typeface="+mn-ea"/>
            <a:cs typeface="+mn-cs"/>
          </a:endParaRPr>
        </a:p>
      </dgm:t>
    </dgm:pt>
    <dgm:pt modelId="{C5623477-5246-4A2F-9AC4-5FE2B2802608}" type="parTrans" cxnId="{BFC7421D-0960-4FF9-B0B9-F3977C32CEBC}">
      <dgm:prSet/>
      <dgm:spPr/>
      <dgm:t>
        <a:bodyPr/>
        <a:lstStyle/>
        <a:p>
          <a:endParaRPr lang="en-US" sz="1200"/>
        </a:p>
      </dgm:t>
    </dgm:pt>
    <dgm:pt modelId="{AEDAF7AA-9E59-45AB-B35A-005670ECBF26}" type="sibTrans" cxnId="{BFC7421D-0960-4FF9-B0B9-F3977C32CEBC}">
      <dgm:prSet/>
      <dgm:spPr/>
      <dgm:t>
        <a:bodyPr/>
        <a:lstStyle/>
        <a:p>
          <a:endParaRPr lang="en-US" sz="1200"/>
        </a:p>
      </dgm:t>
    </dgm:pt>
    <dgm:pt modelId="{0F99DA92-4B49-4438-9E3E-66CD41759914}">
      <dgm:prSet phldrT="[Text]" custT="1"/>
      <dgm:spPr>
        <a:xfrm rot="5400000">
          <a:off x="4141127" y="-1596912"/>
          <a:ext cx="684515" cy="7492429"/>
        </a:xfrm>
        <a:prstGeom prst="round2SameRect">
          <a:avLst/>
        </a:prstGeom>
      </dgm:spPr>
      <dgm:t>
        <a:bodyPr/>
        <a:lstStyle/>
        <a:p>
          <a:r>
            <a:rPr lang="en-GB" sz="1400" dirty="0" smtClean="0">
              <a:solidFill>
                <a:srgbClr val="002060"/>
              </a:solidFill>
              <a:latin typeface="Calibri"/>
              <a:ea typeface="+mn-ea"/>
              <a:cs typeface="+mn-cs"/>
            </a:rPr>
            <a:t>Helps to overcome the shortcomings of </a:t>
          </a:r>
          <a:r>
            <a:rPr lang="ar-SA" sz="1400" dirty="0" smtClean="0">
              <a:solidFill>
                <a:srgbClr val="002060"/>
              </a:solidFill>
              <a:latin typeface="Calibri"/>
              <a:ea typeface="+mn-ea"/>
              <a:cs typeface="+mn-cs"/>
            </a:rPr>
            <a:t>‎</a:t>
          </a:r>
          <a:r>
            <a:rPr lang="en-GB" sz="1400" dirty="0" smtClean="0">
              <a:solidFill>
                <a:srgbClr val="002060"/>
              </a:solidFill>
              <a:latin typeface="Calibri"/>
              <a:ea typeface="+mn-ea"/>
              <a:cs typeface="+mn-cs"/>
            </a:rPr>
            <a:t>conventional </a:t>
          </a:r>
          <a:r>
            <a:rPr lang="ar-SA" sz="1400" dirty="0" smtClean="0">
              <a:solidFill>
                <a:srgbClr val="002060"/>
              </a:solidFill>
              <a:latin typeface="Calibri"/>
              <a:ea typeface="+mn-ea"/>
              <a:cs typeface="+mn-cs"/>
            </a:rPr>
            <a:t>‎</a:t>
          </a:r>
          <a:r>
            <a:rPr lang="en-GB" sz="1400" dirty="0" smtClean="0">
              <a:solidFill>
                <a:srgbClr val="002060"/>
              </a:solidFill>
              <a:latin typeface="Calibri"/>
              <a:ea typeface="+mn-ea"/>
              <a:cs typeface="+mn-cs"/>
            </a:rPr>
            <a:t>approaches to disclosure, by extending the </a:t>
          </a:r>
          <a:r>
            <a:rPr lang="ar-SA" sz="1400" dirty="0" smtClean="0">
              <a:solidFill>
                <a:srgbClr val="002060"/>
              </a:solidFill>
              <a:latin typeface="Calibri"/>
              <a:ea typeface="+mn-ea"/>
              <a:cs typeface="+mn-cs"/>
            </a:rPr>
            <a:t>‎</a:t>
          </a:r>
          <a:r>
            <a:rPr lang="en-GB" sz="1400" dirty="0" smtClean="0">
              <a:solidFill>
                <a:srgbClr val="002060"/>
              </a:solidFill>
              <a:latin typeface="Calibri"/>
              <a:ea typeface="+mn-ea"/>
              <a:cs typeface="+mn-cs"/>
            </a:rPr>
            <a:t>concept financial disclosure</a:t>
          </a:r>
          <a:r>
            <a:rPr lang="en-US" sz="1400" dirty="0" smtClean="0">
              <a:solidFill>
                <a:srgbClr val="002060"/>
              </a:solidFill>
              <a:latin typeface="Calibri"/>
              <a:ea typeface="+mn-ea"/>
              <a:cs typeface="+mn-cs"/>
            </a:rPr>
            <a:t> </a:t>
          </a:r>
          <a:r>
            <a:rPr lang="en-GB" sz="1400" dirty="0" smtClean="0">
              <a:solidFill>
                <a:srgbClr val="002060"/>
              </a:solidFill>
              <a:latin typeface="Calibri"/>
              <a:ea typeface="+mn-ea"/>
              <a:cs typeface="+mn-cs"/>
            </a:rPr>
            <a:t>to the sustainability and eco-system.</a:t>
          </a:r>
          <a:endParaRPr lang="en-US" sz="1200" dirty="0">
            <a:solidFill>
              <a:srgbClr val="002060"/>
            </a:solidFill>
            <a:latin typeface="Calibri"/>
            <a:ea typeface="+mn-ea"/>
            <a:cs typeface="+mn-cs"/>
          </a:endParaRPr>
        </a:p>
      </dgm:t>
    </dgm:pt>
    <dgm:pt modelId="{94493EB4-E192-455C-8282-01B42E6E36B6}" type="parTrans" cxnId="{6682B9A0-7008-4890-97DC-7A6313A77FC3}">
      <dgm:prSet/>
      <dgm:spPr/>
      <dgm:t>
        <a:bodyPr/>
        <a:lstStyle/>
        <a:p>
          <a:endParaRPr lang="en-US" sz="1200"/>
        </a:p>
      </dgm:t>
    </dgm:pt>
    <dgm:pt modelId="{BEF993C6-90DA-4C2C-9E58-EA8825B90781}" type="sibTrans" cxnId="{6682B9A0-7008-4890-97DC-7A6313A77FC3}">
      <dgm:prSet/>
      <dgm:spPr/>
      <dgm:t>
        <a:bodyPr/>
        <a:lstStyle/>
        <a:p>
          <a:endParaRPr lang="en-US" sz="1200"/>
        </a:p>
      </dgm:t>
    </dgm:pt>
    <dgm:pt modelId="{5C8BD1FD-245A-434D-B3E3-CA57AC1353AC}">
      <dgm:prSet custT="1"/>
      <dgm:spPr>
        <a:xfrm rot="5400000">
          <a:off x="-157965" y="2868234"/>
          <a:ext cx="1053100" cy="737170"/>
        </a:xfrm>
        <a:prstGeom prst="chevron">
          <a:avLst/>
        </a:prstGeom>
      </dgm:spPr>
      <dgm:t>
        <a:bodyPr/>
        <a:lstStyle/>
        <a:p>
          <a:r>
            <a:rPr lang="en-US" sz="1200" smtClean="0">
              <a:latin typeface="Calibri"/>
              <a:ea typeface="+mn-ea"/>
              <a:cs typeface="+mn-cs"/>
            </a:rPr>
            <a:t>Question</a:t>
          </a:r>
          <a:endParaRPr lang="en-US" sz="1200" dirty="0">
            <a:latin typeface="Calibri"/>
            <a:ea typeface="+mn-ea"/>
            <a:cs typeface="+mn-cs"/>
          </a:endParaRPr>
        </a:p>
      </dgm:t>
    </dgm:pt>
    <dgm:pt modelId="{9A02F01C-2126-4504-A934-A147053638A7}" type="parTrans" cxnId="{6E6A1ED3-9672-4AD0-8182-7A3275EB186A}">
      <dgm:prSet/>
      <dgm:spPr/>
      <dgm:t>
        <a:bodyPr/>
        <a:lstStyle/>
        <a:p>
          <a:endParaRPr lang="en-US" sz="1200"/>
        </a:p>
      </dgm:t>
    </dgm:pt>
    <dgm:pt modelId="{DFFBDD5B-8769-468E-81B0-D8749CF93EA7}" type="sibTrans" cxnId="{6E6A1ED3-9672-4AD0-8182-7A3275EB186A}">
      <dgm:prSet/>
      <dgm:spPr/>
      <dgm:t>
        <a:bodyPr/>
        <a:lstStyle/>
        <a:p>
          <a:endParaRPr lang="en-US" sz="1200"/>
        </a:p>
      </dgm:t>
    </dgm:pt>
    <dgm:pt modelId="{16BA2916-1992-474A-BDB2-58547DBADDCC}">
      <dgm:prSet custT="1"/>
      <dgm:spPr>
        <a:xfrm rot="5400000">
          <a:off x="4141127" y="-693687"/>
          <a:ext cx="684515" cy="7492429"/>
        </a:xfrm>
        <a:prstGeom prst="round2SameRect">
          <a:avLst/>
        </a:prstGeom>
      </dgm:spPr>
      <dgm:t>
        <a:bodyPr/>
        <a:lstStyle/>
        <a:p>
          <a:r>
            <a:rPr lang="en-GB" sz="1400" dirty="0" smtClean="0">
              <a:solidFill>
                <a:srgbClr val="002060"/>
              </a:solidFill>
              <a:latin typeface="Calibri"/>
              <a:ea typeface="+mn-ea"/>
              <a:cs typeface="+mn-cs"/>
            </a:rPr>
            <a:t>While (El-</a:t>
          </a:r>
          <a:r>
            <a:rPr lang="en-GB" sz="1400" dirty="0" err="1" smtClean="0">
              <a:solidFill>
                <a:srgbClr val="002060"/>
              </a:solidFill>
              <a:latin typeface="Calibri"/>
              <a:ea typeface="+mn-ea"/>
              <a:cs typeface="+mn-cs"/>
            </a:rPr>
            <a:t>Chaarani</a:t>
          </a:r>
          <a:r>
            <a:rPr lang="en-GB" sz="1400" dirty="0" smtClean="0">
              <a:solidFill>
                <a:srgbClr val="002060"/>
              </a:solidFill>
              <a:latin typeface="Calibri"/>
              <a:ea typeface="+mn-ea"/>
              <a:cs typeface="+mn-cs"/>
            </a:rPr>
            <a:t>, 2014) argue that disclosure and corporate governance practices are known of being the most ‎significant mechanisms that reduce the  hiding and manipulating information related to the firm’s financial ‎and non-financial situation ‎.</a:t>
          </a:r>
          <a:r>
            <a:rPr lang="en-GB" sz="1400" dirty="0" err="1" smtClean="0">
              <a:solidFill>
                <a:srgbClr val="002060"/>
              </a:solidFill>
              <a:latin typeface="Calibri"/>
              <a:ea typeface="+mn-ea"/>
              <a:cs typeface="+mn-cs"/>
            </a:rPr>
            <a:t>Terjesen</a:t>
          </a:r>
          <a:r>
            <a:rPr lang="en-GB" sz="1400" dirty="0" smtClean="0">
              <a:solidFill>
                <a:srgbClr val="002060"/>
              </a:solidFill>
              <a:latin typeface="Calibri"/>
              <a:ea typeface="+mn-ea"/>
              <a:cs typeface="+mn-cs"/>
            </a:rPr>
            <a:t> et al. (2009) argue that the effect of gender diversity on boards lead to effective governance. From that two fact our question is arise:</a:t>
          </a:r>
          <a:endParaRPr lang="en-US" sz="1400" dirty="0">
            <a:solidFill>
              <a:srgbClr val="002060"/>
            </a:solidFill>
            <a:latin typeface="Calibri"/>
            <a:ea typeface="+mn-ea"/>
            <a:cs typeface="+mn-cs"/>
          </a:endParaRPr>
        </a:p>
      </dgm:t>
    </dgm:pt>
    <dgm:pt modelId="{47C9103B-C466-45EF-AEB2-5AE5E070422B}" type="parTrans" cxnId="{CF6D2060-FEC4-4693-940A-B5FC390277CF}">
      <dgm:prSet/>
      <dgm:spPr/>
      <dgm:t>
        <a:bodyPr/>
        <a:lstStyle/>
        <a:p>
          <a:endParaRPr lang="en-US" sz="1200"/>
        </a:p>
      </dgm:t>
    </dgm:pt>
    <dgm:pt modelId="{09D5C33A-B536-4B20-9139-2CB9FE86BA0C}" type="sibTrans" cxnId="{CF6D2060-FEC4-4693-940A-B5FC390277CF}">
      <dgm:prSet/>
      <dgm:spPr/>
      <dgm:t>
        <a:bodyPr/>
        <a:lstStyle/>
        <a:p>
          <a:endParaRPr lang="en-US" sz="1200"/>
        </a:p>
      </dgm:t>
    </dgm:pt>
    <dgm:pt modelId="{10E314EA-F907-4547-BE11-876BF0BB8B36}">
      <dgm:prSet custT="1"/>
      <dgm:spPr>
        <a:xfrm rot="5400000">
          <a:off x="4141127" y="-693687"/>
          <a:ext cx="684515" cy="7492429"/>
        </a:xfrm>
        <a:prstGeom prst="round2SameRect">
          <a:avLst/>
        </a:prstGeom>
      </dgm:spPr>
      <dgm:t>
        <a:bodyPr/>
        <a:lstStyle/>
        <a:p>
          <a:r>
            <a:rPr lang="en-GB" sz="1400" dirty="0" smtClean="0">
              <a:solidFill>
                <a:srgbClr val="002060"/>
              </a:solidFill>
              <a:latin typeface="Calibri"/>
              <a:ea typeface="+mn-ea"/>
              <a:cs typeface="+mn-cs"/>
            </a:rPr>
            <a:t>Do Female Members on Board Lead to a Sustainable Integrated ‎Report?‎</a:t>
          </a:r>
          <a:endParaRPr lang="en-US" sz="1400" dirty="0">
            <a:solidFill>
              <a:srgbClr val="002060"/>
            </a:solidFill>
            <a:latin typeface="Calibri"/>
            <a:ea typeface="+mn-ea"/>
            <a:cs typeface="+mn-cs"/>
          </a:endParaRPr>
        </a:p>
      </dgm:t>
    </dgm:pt>
    <dgm:pt modelId="{FEC03C98-9840-4CDE-98E2-9FCABB387B70}" type="parTrans" cxnId="{8C9CA9F8-CED1-4CC0-8904-B0D3A6524506}">
      <dgm:prSet/>
      <dgm:spPr/>
      <dgm:t>
        <a:bodyPr/>
        <a:lstStyle/>
        <a:p>
          <a:endParaRPr lang="en-US" sz="1200"/>
        </a:p>
      </dgm:t>
    </dgm:pt>
    <dgm:pt modelId="{856528BC-E346-4F50-8C32-ECEE47729F85}" type="sibTrans" cxnId="{8C9CA9F8-CED1-4CC0-8904-B0D3A6524506}">
      <dgm:prSet/>
      <dgm:spPr/>
      <dgm:t>
        <a:bodyPr/>
        <a:lstStyle/>
        <a:p>
          <a:endParaRPr lang="en-US" sz="1200"/>
        </a:p>
      </dgm:t>
    </dgm:pt>
    <dgm:pt modelId="{15569D0A-9B32-449B-B37C-819B2DBEF8A4}">
      <dgm:prSet custT="1"/>
      <dgm:spPr>
        <a:xfrm rot="5400000">
          <a:off x="4141127" y="-1596912"/>
          <a:ext cx="684515" cy="7492429"/>
        </a:xfrm>
        <a:prstGeom prst="round2SameRect">
          <a:avLst/>
        </a:prstGeom>
      </dgm:spPr>
      <dgm:t>
        <a:bodyPr/>
        <a:lstStyle/>
        <a:p>
          <a:r>
            <a:rPr lang="en-GB" sz="1400" dirty="0" smtClean="0">
              <a:solidFill>
                <a:srgbClr val="002060"/>
              </a:solidFill>
              <a:latin typeface="Calibri"/>
              <a:ea typeface="+mn-ea"/>
              <a:cs typeface="+mn-cs"/>
            </a:rPr>
            <a:t>The adoption of governance practices may provide new chance for sustainable report disclosure. </a:t>
          </a:r>
          <a:endParaRPr lang="en-US" sz="1400" dirty="0">
            <a:solidFill>
              <a:srgbClr val="002060"/>
            </a:solidFill>
            <a:latin typeface="Calibri"/>
            <a:ea typeface="+mn-ea"/>
            <a:cs typeface="+mn-cs"/>
          </a:endParaRPr>
        </a:p>
      </dgm:t>
    </dgm:pt>
    <dgm:pt modelId="{64845B9D-0E7F-4E13-AB94-8560CE4D6D3D}" type="parTrans" cxnId="{5BF23216-AF9A-4483-B106-963AB5A4C4A7}">
      <dgm:prSet/>
      <dgm:spPr/>
      <dgm:t>
        <a:bodyPr/>
        <a:lstStyle/>
        <a:p>
          <a:endParaRPr lang="en-US" sz="1200"/>
        </a:p>
      </dgm:t>
    </dgm:pt>
    <dgm:pt modelId="{9373B787-978C-4A54-95DE-B5A442D3B63F}" type="sibTrans" cxnId="{5BF23216-AF9A-4483-B106-963AB5A4C4A7}">
      <dgm:prSet/>
      <dgm:spPr/>
      <dgm:t>
        <a:bodyPr/>
        <a:lstStyle/>
        <a:p>
          <a:endParaRPr lang="en-US" sz="1200"/>
        </a:p>
      </dgm:t>
    </dgm:pt>
    <dgm:pt modelId="{FE5AB64C-EFCD-42A9-8F45-FAED24947775}" type="pres">
      <dgm:prSet presAssocID="{B28C25F3-265E-4FC1-8858-74CB832A65B9}" presName="linearFlow" presStyleCnt="0">
        <dgm:presLayoutVars>
          <dgm:dir/>
          <dgm:animLvl val="lvl"/>
          <dgm:resizeHandles val="exact"/>
        </dgm:presLayoutVars>
      </dgm:prSet>
      <dgm:spPr/>
      <dgm:t>
        <a:bodyPr/>
        <a:lstStyle/>
        <a:p>
          <a:endParaRPr lang="en-US"/>
        </a:p>
      </dgm:t>
    </dgm:pt>
    <dgm:pt modelId="{40D8D36D-5203-472A-9F9D-3CC10C76933D}" type="pres">
      <dgm:prSet presAssocID="{9146746A-602A-40F3-95B9-815A989D423C}" presName="composite" presStyleCnt="0"/>
      <dgm:spPr/>
      <dgm:t>
        <a:bodyPr/>
        <a:lstStyle/>
        <a:p>
          <a:endParaRPr lang="en-US"/>
        </a:p>
      </dgm:t>
    </dgm:pt>
    <dgm:pt modelId="{EAE1273C-CD22-4B0A-8175-F8D3B72E2CA4}" type="pres">
      <dgm:prSet presAssocID="{9146746A-602A-40F3-95B9-815A989D423C}" presName="parentText" presStyleLbl="alignNode1" presStyleIdx="0" presStyleCnt="4">
        <dgm:presLayoutVars>
          <dgm:chMax val="1"/>
          <dgm:bulletEnabled val="1"/>
        </dgm:presLayoutVars>
      </dgm:prSet>
      <dgm:spPr/>
      <dgm:t>
        <a:bodyPr/>
        <a:lstStyle/>
        <a:p>
          <a:endParaRPr lang="en-US"/>
        </a:p>
      </dgm:t>
    </dgm:pt>
    <dgm:pt modelId="{449CD995-13F9-47E2-90D9-1DCC82936F68}" type="pres">
      <dgm:prSet presAssocID="{9146746A-602A-40F3-95B9-815A989D423C}" presName="descendantText" presStyleLbl="alignAcc1" presStyleIdx="0" presStyleCnt="4">
        <dgm:presLayoutVars>
          <dgm:bulletEnabled val="1"/>
        </dgm:presLayoutVars>
      </dgm:prSet>
      <dgm:spPr/>
      <dgm:t>
        <a:bodyPr/>
        <a:lstStyle/>
        <a:p>
          <a:endParaRPr lang="en-US"/>
        </a:p>
      </dgm:t>
    </dgm:pt>
    <dgm:pt modelId="{F4476C66-2ED5-4D10-919F-AD032AF433CF}" type="pres">
      <dgm:prSet presAssocID="{E95C268F-A90E-4CF4-BEF0-FB162EFCEBD4}" presName="sp" presStyleCnt="0"/>
      <dgm:spPr/>
      <dgm:t>
        <a:bodyPr/>
        <a:lstStyle/>
        <a:p>
          <a:endParaRPr lang="en-US"/>
        </a:p>
      </dgm:t>
    </dgm:pt>
    <dgm:pt modelId="{E05BDD53-ADF1-4B56-83E7-8EBBB6E486A5}" type="pres">
      <dgm:prSet presAssocID="{B8D855F7-9E15-49D3-AFB7-04F6A0DAD4CB}" presName="composite" presStyleCnt="0"/>
      <dgm:spPr/>
      <dgm:t>
        <a:bodyPr/>
        <a:lstStyle/>
        <a:p>
          <a:endParaRPr lang="en-US"/>
        </a:p>
      </dgm:t>
    </dgm:pt>
    <dgm:pt modelId="{04605D0D-8C33-4447-8E4C-1CC6B86E8AE5}" type="pres">
      <dgm:prSet presAssocID="{B8D855F7-9E15-49D3-AFB7-04F6A0DAD4CB}" presName="parentText" presStyleLbl="alignNode1" presStyleIdx="1" presStyleCnt="4">
        <dgm:presLayoutVars>
          <dgm:chMax val="1"/>
          <dgm:bulletEnabled val="1"/>
        </dgm:presLayoutVars>
      </dgm:prSet>
      <dgm:spPr/>
      <dgm:t>
        <a:bodyPr/>
        <a:lstStyle/>
        <a:p>
          <a:endParaRPr lang="en-US"/>
        </a:p>
      </dgm:t>
    </dgm:pt>
    <dgm:pt modelId="{CA982106-0286-42A9-BA22-BB613D7FE107}" type="pres">
      <dgm:prSet presAssocID="{B8D855F7-9E15-49D3-AFB7-04F6A0DAD4CB}" presName="descendantText" presStyleLbl="alignAcc1" presStyleIdx="1" presStyleCnt="4">
        <dgm:presLayoutVars>
          <dgm:bulletEnabled val="1"/>
        </dgm:presLayoutVars>
      </dgm:prSet>
      <dgm:spPr/>
      <dgm:t>
        <a:bodyPr/>
        <a:lstStyle/>
        <a:p>
          <a:endParaRPr lang="en-US"/>
        </a:p>
      </dgm:t>
    </dgm:pt>
    <dgm:pt modelId="{343DE74A-03F6-4A75-A280-D497FE0EDF07}" type="pres">
      <dgm:prSet presAssocID="{B42B7108-A1AF-4034-A0F4-FEEF81E62FAE}" presName="sp" presStyleCnt="0"/>
      <dgm:spPr/>
      <dgm:t>
        <a:bodyPr/>
        <a:lstStyle/>
        <a:p>
          <a:endParaRPr lang="en-US"/>
        </a:p>
      </dgm:t>
    </dgm:pt>
    <dgm:pt modelId="{F1879F98-DCA7-4802-8DAE-4096C898D031}" type="pres">
      <dgm:prSet presAssocID="{80CB6AFE-280A-4122-B4F6-35A7AA0767C6}" presName="composite" presStyleCnt="0"/>
      <dgm:spPr/>
      <dgm:t>
        <a:bodyPr/>
        <a:lstStyle/>
        <a:p>
          <a:endParaRPr lang="en-US"/>
        </a:p>
      </dgm:t>
    </dgm:pt>
    <dgm:pt modelId="{61386E75-F363-498F-89F9-0BA93D059C11}" type="pres">
      <dgm:prSet presAssocID="{80CB6AFE-280A-4122-B4F6-35A7AA0767C6}" presName="parentText" presStyleLbl="alignNode1" presStyleIdx="2" presStyleCnt="4">
        <dgm:presLayoutVars>
          <dgm:chMax val="1"/>
          <dgm:bulletEnabled val="1"/>
        </dgm:presLayoutVars>
      </dgm:prSet>
      <dgm:spPr/>
      <dgm:t>
        <a:bodyPr/>
        <a:lstStyle/>
        <a:p>
          <a:endParaRPr lang="en-US"/>
        </a:p>
      </dgm:t>
    </dgm:pt>
    <dgm:pt modelId="{7A0FF6E3-F24C-41E4-8AF3-F9311AA97F99}" type="pres">
      <dgm:prSet presAssocID="{80CB6AFE-280A-4122-B4F6-35A7AA0767C6}" presName="descendantText" presStyleLbl="alignAcc1" presStyleIdx="2" presStyleCnt="4">
        <dgm:presLayoutVars>
          <dgm:bulletEnabled val="1"/>
        </dgm:presLayoutVars>
      </dgm:prSet>
      <dgm:spPr/>
      <dgm:t>
        <a:bodyPr/>
        <a:lstStyle/>
        <a:p>
          <a:endParaRPr lang="en-US"/>
        </a:p>
      </dgm:t>
    </dgm:pt>
    <dgm:pt modelId="{E827FD0A-BB02-47D6-97BA-C6C5340D6176}" type="pres">
      <dgm:prSet presAssocID="{AEDAF7AA-9E59-45AB-B35A-005670ECBF26}" presName="sp" presStyleCnt="0"/>
      <dgm:spPr/>
      <dgm:t>
        <a:bodyPr/>
        <a:lstStyle/>
        <a:p>
          <a:endParaRPr lang="en-US"/>
        </a:p>
      </dgm:t>
    </dgm:pt>
    <dgm:pt modelId="{F7E971EA-065C-4C86-BFF0-720D5BC14CB9}" type="pres">
      <dgm:prSet presAssocID="{5C8BD1FD-245A-434D-B3E3-CA57AC1353AC}" presName="composite" presStyleCnt="0"/>
      <dgm:spPr/>
      <dgm:t>
        <a:bodyPr/>
        <a:lstStyle/>
        <a:p>
          <a:endParaRPr lang="en-US"/>
        </a:p>
      </dgm:t>
    </dgm:pt>
    <dgm:pt modelId="{A60F42ED-05A8-4353-BCB3-7DB81FA1BCAF}" type="pres">
      <dgm:prSet presAssocID="{5C8BD1FD-245A-434D-B3E3-CA57AC1353AC}" presName="parentText" presStyleLbl="alignNode1" presStyleIdx="3" presStyleCnt="4">
        <dgm:presLayoutVars>
          <dgm:chMax val="1"/>
          <dgm:bulletEnabled val="1"/>
        </dgm:presLayoutVars>
      </dgm:prSet>
      <dgm:spPr/>
      <dgm:t>
        <a:bodyPr/>
        <a:lstStyle/>
        <a:p>
          <a:endParaRPr lang="en-US"/>
        </a:p>
      </dgm:t>
    </dgm:pt>
    <dgm:pt modelId="{1F5E3EB8-6342-40A3-A441-B93860C83902}" type="pres">
      <dgm:prSet presAssocID="{5C8BD1FD-245A-434D-B3E3-CA57AC1353AC}" presName="descendantText" presStyleLbl="alignAcc1" presStyleIdx="3" presStyleCnt="4" custScaleY="166246">
        <dgm:presLayoutVars>
          <dgm:bulletEnabled val="1"/>
        </dgm:presLayoutVars>
      </dgm:prSet>
      <dgm:spPr/>
      <dgm:t>
        <a:bodyPr/>
        <a:lstStyle/>
        <a:p>
          <a:endParaRPr lang="en-US"/>
        </a:p>
      </dgm:t>
    </dgm:pt>
  </dgm:ptLst>
  <dgm:cxnLst>
    <dgm:cxn modelId="{5BF23216-AF9A-4483-B106-963AB5A4C4A7}" srcId="{80CB6AFE-280A-4122-B4F6-35A7AA0767C6}" destId="{15569D0A-9B32-449B-B37C-819B2DBEF8A4}" srcOrd="1" destOrd="0" parTransId="{64845B9D-0E7F-4E13-AB94-8560CE4D6D3D}" sibTransId="{9373B787-978C-4A54-95DE-B5A442D3B63F}"/>
    <dgm:cxn modelId="{C2AE7A11-FB2A-4456-A9B2-B44C436AA7A1}" type="presOf" srcId="{83D59EF9-CD98-418E-A7B6-1E112B5E16A9}" destId="{449CD995-13F9-47E2-90D9-1DCC82936F68}" srcOrd="0" destOrd="0" presId="urn:microsoft.com/office/officeart/2005/8/layout/chevron2"/>
    <dgm:cxn modelId="{196AC971-B900-40A2-B5DF-ABA550554B6D}" type="presOf" srcId="{0F99DA92-4B49-4438-9E3E-66CD41759914}" destId="{7A0FF6E3-F24C-41E4-8AF3-F9311AA97F99}" srcOrd="0" destOrd="0" presId="urn:microsoft.com/office/officeart/2005/8/layout/chevron2"/>
    <dgm:cxn modelId="{A3DDF8F0-D445-4AF0-B206-90FD818CB9AB}" type="presOf" srcId="{B8D855F7-9E15-49D3-AFB7-04F6A0DAD4CB}" destId="{04605D0D-8C33-4447-8E4C-1CC6B86E8AE5}" srcOrd="0" destOrd="0" presId="urn:microsoft.com/office/officeart/2005/8/layout/chevron2"/>
    <dgm:cxn modelId="{AB59120E-F6DF-40B5-812E-BE946215A8E3}" srcId="{9146746A-602A-40F3-95B9-815A989D423C}" destId="{83D59EF9-CD98-418E-A7B6-1E112B5E16A9}" srcOrd="0" destOrd="0" parTransId="{E23D469E-B5AD-47C0-8911-F30A0C181441}" sibTransId="{BD30B139-39FB-4512-9D33-88981EA31E6B}"/>
    <dgm:cxn modelId="{5B9489A0-A2D9-4099-99EB-855B6CEE65DE}" type="presOf" srcId="{E4FCB151-8F88-45CB-B99D-91FB0A6F0A76}" destId="{CA982106-0286-42A9-BA22-BB613D7FE107}" srcOrd="0" destOrd="0" presId="urn:microsoft.com/office/officeart/2005/8/layout/chevron2"/>
    <dgm:cxn modelId="{6682B9A0-7008-4890-97DC-7A6313A77FC3}" srcId="{80CB6AFE-280A-4122-B4F6-35A7AA0767C6}" destId="{0F99DA92-4B49-4438-9E3E-66CD41759914}" srcOrd="0" destOrd="0" parTransId="{94493EB4-E192-455C-8282-01B42E6E36B6}" sibTransId="{BEF993C6-90DA-4C2C-9E58-EA8825B90781}"/>
    <dgm:cxn modelId="{BFC7421D-0960-4FF9-B0B9-F3977C32CEBC}" srcId="{B28C25F3-265E-4FC1-8858-74CB832A65B9}" destId="{80CB6AFE-280A-4122-B4F6-35A7AA0767C6}" srcOrd="2" destOrd="0" parTransId="{C5623477-5246-4A2F-9AC4-5FE2B2802608}" sibTransId="{AEDAF7AA-9E59-45AB-B35A-005670ECBF26}"/>
    <dgm:cxn modelId="{A9B2419B-B7EF-4FA4-AA03-28B5693C19DA}" type="presOf" srcId="{80CB6AFE-280A-4122-B4F6-35A7AA0767C6}" destId="{61386E75-F363-498F-89F9-0BA93D059C11}" srcOrd="0" destOrd="0" presId="urn:microsoft.com/office/officeart/2005/8/layout/chevron2"/>
    <dgm:cxn modelId="{DE7DB0CB-9AB3-4493-8C9C-9ADA20ACEECE}" type="presOf" srcId="{16BA2916-1992-474A-BDB2-58547DBADDCC}" destId="{1F5E3EB8-6342-40A3-A441-B93860C83902}" srcOrd="0" destOrd="0" presId="urn:microsoft.com/office/officeart/2005/8/layout/chevron2"/>
    <dgm:cxn modelId="{C54E3F23-E438-4F5D-A443-AC656BD8331F}" type="presOf" srcId="{5C8BD1FD-245A-434D-B3E3-CA57AC1353AC}" destId="{A60F42ED-05A8-4353-BCB3-7DB81FA1BCAF}" srcOrd="0" destOrd="0" presId="urn:microsoft.com/office/officeart/2005/8/layout/chevron2"/>
    <dgm:cxn modelId="{3BD4B065-E3E9-4ABC-816D-96B00F837940}" type="presOf" srcId="{15569D0A-9B32-449B-B37C-819B2DBEF8A4}" destId="{7A0FF6E3-F24C-41E4-8AF3-F9311AA97F99}" srcOrd="0" destOrd="1" presId="urn:microsoft.com/office/officeart/2005/8/layout/chevron2"/>
    <dgm:cxn modelId="{9D833706-32E6-4BF9-93B0-7C94831F3779}" type="presOf" srcId="{10E314EA-F907-4547-BE11-876BF0BB8B36}" destId="{1F5E3EB8-6342-40A3-A441-B93860C83902}" srcOrd="0" destOrd="1" presId="urn:microsoft.com/office/officeart/2005/8/layout/chevron2"/>
    <dgm:cxn modelId="{B9CEC955-D2BE-4623-9AF9-22561FE3CE98}" type="presOf" srcId="{B28C25F3-265E-4FC1-8858-74CB832A65B9}" destId="{FE5AB64C-EFCD-42A9-8F45-FAED24947775}" srcOrd="0" destOrd="0" presId="urn:microsoft.com/office/officeart/2005/8/layout/chevron2"/>
    <dgm:cxn modelId="{7EC47F96-D9E1-4EB7-AD43-59C1B179EDB4}" srcId="{B28C25F3-265E-4FC1-8858-74CB832A65B9}" destId="{B8D855F7-9E15-49D3-AFB7-04F6A0DAD4CB}" srcOrd="1" destOrd="0" parTransId="{A647EC97-819A-4BCD-A560-C953581D50EF}" sibTransId="{B42B7108-A1AF-4034-A0F4-FEEF81E62FAE}"/>
    <dgm:cxn modelId="{25562C25-27FA-46C2-81D9-753ACF408A3B}" type="presOf" srcId="{9146746A-602A-40F3-95B9-815A989D423C}" destId="{EAE1273C-CD22-4B0A-8175-F8D3B72E2CA4}" srcOrd="0" destOrd="0" presId="urn:microsoft.com/office/officeart/2005/8/layout/chevron2"/>
    <dgm:cxn modelId="{CF6D2060-FEC4-4693-940A-B5FC390277CF}" srcId="{5C8BD1FD-245A-434D-B3E3-CA57AC1353AC}" destId="{16BA2916-1992-474A-BDB2-58547DBADDCC}" srcOrd="0" destOrd="0" parTransId="{47C9103B-C466-45EF-AEB2-5AE5E070422B}" sibTransId="{09D5C33A-B536-4B20-9139-2CB9FE86BA0C}"/>
    <dgm:cxn modelId="{8C9CA9F8-CED1-4CC0-8904-B0D3A6524506}" srcId="{5C8BD1FD-245A-434D-B3E3-CA57AC1353AC}" destId="{10E314EA-F907-4547-BE11-876BF0BB8B36}" srcOrd="1" destOrd="0" parTransId="{FEC03C98-9840-4CDE-98E2-9FCABB387B70}" sibTransId="{856528BC-E346-4F50-8C32-ECEE47729F85}"/>
    <dgm:cxn modelId="{3B1173D0-F8FA-4EB2-92C8-E3C59BAAC7A8}" srcId="{B8D855F7-9E15-49D3-AFB7-04F6A0DAD4CB}" destId="{E4FCB151-8F88-45CB-B99D-91FB0A6F0A76}" srcOrd="0" destOrd="0" parTransId="{2F8288D2-AD13-4857-B264-983C8E3069FC}" sibTransId="{95E79946-2021-4782-94D3-54A0B76BC307}"/>
    <dgm:cxn modelId="{6E6A1ED3-9672-4AD0-8182-7A3275EB186A}" srcId="{B28C25F3-265E-4FC1-8858-74CB832A65B9}" destId="{5C8BD1FD-245A-434D-B3E3-CA57AC1353AC}" srcOrd="3" destOrd="0" parTransId="{9A02F01C-2126-4504-A934-A147053638A7}" sibTransId="{DFFBDD5B-8769-468E-81B0-D8749CF93EA7}"/>
    <dgm:cxn modelId="{E1C3B29A-EE43-43AD-96C1-07FF7C57F204}" srcId="{B28C25F3-265E-4FC1-8858-74CB832A65B9}" destId="{9146746A-602A-40F3-95B9-815A989D423C}" srcOrd="0" destOrd="0" parTransId="{06706EBB-0C0D-4761-87C2-A60DA7E06FD3}" sibTransId="{E95C268F-A90E-4CF4-BEF0-FB162EFCEBD4}"/>
    <dgm:cxn modelId="{36F3CF02-BB52-4DB6-B914-C58AD8168AD3}" type="presParOf" srcId="{FE5AB64C-EFCD-42A9-8F45-FAED24947775}" destId="{40D8D36D-5203-472A-9F9D-3CC10C76933D}" srcOrd="0" destOrd="0" presId="urn:microsoft.com/office/officeart/2005/8/layout/chevron2"/>
    <dgm:cxn modelId="{58084A6D-9C87-40D1-84C5-A4BED12C8E61}" type="presParOf" srcId="{40D8D36D-5203-472A-9F9D-3CC10C76933D}" destId="{EAE1273C-CD22-4B0A-8175-F8D3B72E2CA4}" srcOrd="0" destOrd="0" presId="urn:microsoft.com/office/officeart/2005/8/layout/chevron2"/>
    <dgm:cxn modelId="{7ACEC413-36F8-49EE-8866-ABFA7FF8C874}" type="presParOf" srcId="{40D8D36D-5203-472A-9F9D-3CC10C76933D}" destId="{449CD995-13F9-47E2-90D9-1DCC82936F68}" srcOrd="1" destOrd="0" presId="urn:microsoft.com/office/officeart/2005/8/layout/chevron2"/>
    <dgm:cxn modelId="{2DEC8A0E-961F-4B27-840E-186A3C3154AF}" type="presParOf" srcId="{FE5AB64C-EFCD-42A9-8F45-FAED24947775}" destId="{F4476C66-2ED5-4D10-919F-AD032AF433CF}" srcOrd="1" destOrd="0" presId="urn:microsoft.com/office/officeart/2005/8/layout/chevron2"/>
    <dgm:cxn modelId="{0362B930-6FD0-4394-939B-3B296A6F2A1B}" type="presParOf" srcId="{FE5AB64C-EFCD-42A9-8F45-FAED24947775}" destId="{E05BDD53-ADF1-4B56-83E7-8EBBB6E486A5}" srcOrd="2" destOrd="0" presId="urn:microsoft.com/office/officeart/2005/8/layout/chevron2"/>
    <dgm:cxn modelId="{492A7C7D-F8EC-48E0-8857-E401190B2912}" type="presParOf" srcId="{E05BDD53-ADF1-4B56-83E7-8EBBB6E486A5}" destId="{04605D0D-8C33-4447-8E4C-1CC6B86E8AE5}" srcOrd="0" destOrd="0" presId="urn:microsoft.com/office/officeart/2005/8/layout/chevron2"/>
    <dgm:cxn modelId="{BCF07830-8777-45EA-8E2E-57E2E3573AB5}" type="presParOf" srcId="{E05BDD53-ADF1-4B56-83E7-8EBBB6E486A5}" destId="{CA982106-0286-42A9-BA22-BB613D7FE107}" srcOrd="1" destOrd="0" presId="urn:microsoft.com/office/officeart/2005/8/layout/chevron2"/>
    <dgm:cxn modelId="{B224D409-6174-4A6A-BF69-6362638AEC2D}" type="presParOf" srcId="{FE5AB64C-EFCD-42A9-8F45-FAED24947775}" destId="{343DE74A-03F6-4A75-A280-D497FE0EDF07}" srcOrd="3" destOrd="0" presId="urn:microsoft.com/office/officeart/2005/8/layout/chevron2"/>
    <dgm:cxn modelId="{8E054070-CC03-4153-BE70-EE81EB77F393}" type="presParOf" srcId="{FE5AB64C-EFCD-42A9-8F45-FAED24947775}" destId="{F1879F98-DCA7-4802-8DAE-4096C898D031}" srcOrd="4" destOrd="0" presId="urn:microsoft.com/office/officeart/2005/8/layout/chevron2"/>
    <dgm:cxn modelId="{7EB648F1-0DE5-4706-920A-7F345D660F85}" type="presParOf" srcId="{F1879F98-DCA7-4802-8DAE-4096C898D031}" destId="{61386E75-F363-498F-89F9-0BA93D059C11}" srcOrd="0" destOrd="0" presId="urn:microsoft.com/office/officeart/2005/8/layout/chevron2"/>
    <dgm:cxn modelId="{D6C88587-13AC-4EF4-A247-9FD458E75A3B}" type="presParOf" srcId="{F1879F98-DCA7-4802-8DAE-4096C898D031}" destId="{7A0FF6E3-F24C-41E4-8AF3-F9311AA97F99}" srcOrd="1" destOrd="0" presId="urn:microsoft.com/office/officeart/2005/8/layout/chevron2"/>
    <dgm:cxn modelId="{E5CB8670-8F05-485E-9DC0-11AD9EB7C95A}" type="presParOf" srcId="{FE5AB64C-EFCD-42A9-8F45-FAED24947775}" destId="{E827FD0A-BB02-47D6-97BA-C6C5340D6176}" srcOrd="5" destOrd="0" presId="urn:microsoft.com/office/officeart/2005/8/layout/chevron2"/>
    <dgm:cxn modelId="{837C82F5-1F8D-4696-B7F7-104F4A61B79A}" type="presParOf" srcId="{FE5AB64C-EFCD-42A9-8F45-FAED24947775}" destId="{F7E971EA-065C-4C86-BFF0-720D5BC14CB9}" srcOrd="6" destOrd="0" presId="urn:microsoft.com/office/officeart/2005/8/layout/chevron2"/>
    <dgm:cxn modelId="{74C29F22-3FE5-40F7-919A-D7D6A51E9AA5}" type="presParOf" srcId="{F7E971EA-065C-4C86-BFF0-720D5BC14CB9}" destId="{A60F42ED-05A8-4353-BCB3-7DB81FA1BCAF}" srcOrd="0" destOrd="0" presId="urn:microsoft.com/office/officeart/2005/8/layout/chevron2"/>
    <dgm:cxn modelId="{E2AD5E10-062E-4288-B947-C795CAA92C98}" type="presParOf" srcId="{F7E971EA-065C-4C86-BFF0-720D5BC14CB9}" destId="{1F5E3EB8-6342-40A3-A441-B93860C8390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0B46E9-86EE-465E-89E0-92522B6422FE}"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en-US"/>
        </a:p>
      </dgm:t>
    </dgm:pt>
    <dgm:pt modelId="{99C5216F-4FD0-42EA-9B0B-D6E313B250FC}">
      <dgm:prSet phldrT="[Text]"/>
      <dgm:spPr/>
      <dgm:t>
        <a:bodyPr/>
        <a:lstStyle/>
        <a:p>
          <a:r>
            <a:rPr lang="en-US" dirty="0" smtClean="0"/>
            <a:t>Governance Disclosure</a:t>
          </a:r>
          <a:endParaRPr lang="en-US" dirty="0"/>
        </a:p>
      </dgm:t>
    </dgm:pt>
    <dgm:pt modelId="{6A11FAC5-1E8D-43E3-B4F0-84CB54388B46}" type="parTrans" cxnId="{F3192256-0E3C-4435-A453-91A6553E997C}">
      <dgm:prSet/>
      <dgm:spPr/>
      <dgm:t>
        <a:bodyPr/>
        <a:lstStyle/>
        <a:p>
          <a:endParaRPr lang="en-US"/>
        </a:p>
      </dgm:t>
    </dgm:pt>
    <dgm:pt modelId="{9249B452-E256-4ABB-B540-7138CE9501F8}" type="sibTrans" cxnId="{F3192256-0E3C-4435-A453-91A6553E997C}">
      <dgm:prSet/>
      <dgm:spPr/>
      <dgm:t>
        <a:bodyPr/>
        <a:lstStyle/>
        <a:p>
          <a:endParaRPr lang="en-US"/>
        </a:p>
      </dgm:t>
    </dgm:pt>
    <dgm:pt modelId="{F2EF0858-CD1A-4ACF-9CB9-17C329849EB5}">
      <dgm:prSet phldrT="[Text]"/>
      <dgm:spPr/>
      <dgm:t>
        <a:bodyPr/>
        <a:lstStyle/>
        <a:p>
          <a:r>
            <a:rPr lang="en-US" dirty="0" smtClean="0"/>
            <a:t>Environmental Disclosure</a:t>
          </a:r>
          <a:endParaRPr lang="en-US" dirty="0"/>
        </a:p>
      </dgm:t>
    </dgm:pt>
    <dgm:pt modelId="{8DFA9FAB-0344-4F7A-BCAE-9F4CC45CAE61}" type="parTrans" cxnId="{64B6AD41-6EE2-4B04-9EAC-7186D612C49D}">
      <dgm:prSet/>
      <dgm:spPr/>
      <dgm:t>
        <a:bodyPr/>
        <a:lstStyle/>
        <a:p>
          <a:endParaRPr lang="en-US"/>
        </a:p>
      </dgm:t>
    </dgm:pt>
    <dgm:pt modelId="{172A2E1C-B998-44B1-B176-C1E9220D4285}" type="sibTrans" cxnId="{64B6AD41-6EE2-4B04-9EAC-7186D612C49D}">
      <dgm:prSet/>
      <dgm:spPr/>
      <dgm:t>
        <a:bodyPr/>
        <a:lstStyle/>
        <a:p>
          <a:endParaRPr lang="en-US"/>
        </a:p>
      </dgm:t>
    </dgm:pt>
    <dgm:pt modelId="{26C32036-8C38-48A9-8775-F0C342AC5377}">
      <dgm:prSet phldrT="[Text]"/>
      <dgm:spPr/>
      <dgm:t>
        <a:bodyPr/>
        <a:lstStyle/>
        <a:p>
          <a:r>
            <a:rPr lang="en-US" dirty="0" smtClean="0"/>
            <a:t>Female Board</a:t>
          </a:r>
        </a:p>
        <a:p>
          <a:r>
            <a:rPr lang="en-US" dirty="0" smtClean="0"/>
            <a:t>13.6%</a:t>
          </a:r>
          <a:endParaRPr lang="en-US" dirty="0"/>
        </a:p>
      </dgm:t>
    </dgm:pt>
    <dgm:pt modelId="{388238D2-42D3-4242-A1EC-8DD39D3B8DF8}" type="parTrans" cxnId="{29206774-BEF7-4494-8D6A-759C11EC1915}">
      <dgm:prSet/>
      <dgm:spPr/>
      <dgm:t>
        <a:bodyPr/>
        <a:lstStyle/>
        <a:p>
          <a:endParaRPr lang="en-US"/>
        </a:p>
      </dgm:t>
    </dgm:pt>
    <dgm:pt modelId="{6268C5D8-0B31-469B-A8AA-90C01052F616}" type="sibTrans" cxnId="{29206774-BEF7-4494-8D6A-759C11EC1915}">
      <dgm:prSet/>
      <dgm:spPr/>
      <dgm:t>
        <a:bodyPr/>
        <a:lstStyle/>
        <a:p>
          <a:endParaRPr lang="en-US"/>
        </a:p>
      </dgm:t>
    </dgm:pt>
    <dgm:pt modelId="{F183A7C1-6A04-48F1-9654-E9C74065E63F}">
      <dgm:prSet/>
      <dgm:spPr/>
      <dgm:t>
        <a:bodyPr/>
        <a:lstStyle/>
        <a:p>
          <a:endParaRPr lang="en-US"/>
        </a:p>
      </dgm:t>
    </dgm:pt>
    <dgm:pt modelId="{FB072ED1-6170-4ED8-8D36-2A17AE619CF4}" type="parTrans" cxnId="{33D0864A-264B-4BAA-9FC6-BE26EC28C00C}">
      <dgm:prSet/>
      <dgm:spPr/>
      <dgm:t>
        <a:bodyPr/>
        <a:lstStyle/>
        <a:p>
          <a:endParaRPr lang="en-US"/>
        </a:p>
      </dgm:t>
    </dgm:pt>
    <dgm:pt modelId="{CD0392F1-C78E-4A09-BB75-B375B86EDE2E}" type="sibTrans" cxnId="{33D0864A-264B-4BAA-9FC6-BE26EC28C00C}">
      <dgm:prSet/>
      <dgm:spPr/>
      <dgm:t>
        <a:bodyPr/>
        <a:lstStyle/>
        <a:p>
          <a:endParaRPr lang="en-US"/>
        </a:p>
      </dgm:t>
    </dgm:pt>
    <dgm:pt modelId="{5BA2BF3B-1BC9-4A6B-A9A4-89FAAB53F24F}">
      <dgm:prSet/>
      <dgm:spPr/>
      <dgm:t>
        <a:bodyPr/>
        <a:lstStyle/>
        <a:p>
          <a:r>
            <a:rPr lang="en-US" dirty="0" smtClean="0"/>
            <a:t>Social Disclosure</a:t>
          </a:r>
          <a:endParaRPr lang="en-US" dirty="0"/>
        </a:p>
      </dgm:t>
    </dgm:pt>
    <dgm:pt modelId="{A51C7496-418A-4E97-8366-CA5EC297C35B}" type="parTrans" cxnId="{2EF1744E-04DD-4368-AA25-EFC3C4E396C1}">
      <dgm:prSet/>
      <dgm:spPr/>
      <dgm:t>
        <a:bodyPr/>
        <a:lstStyle/>
        <a:p>
          <a:endParaRPr lang="en-US"/>
        </a:p>
      </dgm:t>
    </dgm:pt>
    <dgm:pt modelId="{220C4157-29F9-48BF-8068-6EE13F38A480}" type="sibTrans" cxnId="{2EF1744E-04DD-4368-AA25-EFC3C4E396C1}">
      <dgm:prSet/>
      <dgm:spPr/>
      <dgm:t>
        <a:bodyPr/>
        <a:lstStyle/>
        <a:p>
          <a:endParaRPr lang="en-US"/>
        </a:p>
      </dgm:t>
    </dgm:pt>
    <dgm:pt modelId="{7A868333-CE13-4B4F-BB1F-6F500340FFDF}" type="pres">
      <dgm:prSet presAssocID="{D40B46E9-86EE-465E-89E0-92522B6422FE}" presName="rootnode" presStyleCnt="0">
        <dgm:presLayoutVars>
          <dgm:chMax/>
          <dgm:chPref/>
          <dgm:dir/>
          <dgm:animLvl val="lvl"/>
        </dgm:presLayoutVars>
      </dgm:prSet>
      <dgm:spPr/>
      <dgm:t>
        <a:bodyPr/>
        <a:lstStyle/>
        <a:p>
          <a:endParaRPr lang="en-US"/>
        </a:p>
      </dgm:t>
    </dgm:pt>
    <dgm:pt modelId="{CE1685A4-A1E4-445A-8099-6795998FE4A7}" type="pres">
      <dgm:prSet presAssocID="{99C5216F-4FD0-42EA-9B0B-D6E313B250FC}" presName="composite" presStyleCnt="0"/>
      <dgm:spPr/>
    </dgm:pt>
    <dgm:pt modelId="{7B62035F-8EE8-4592-88B1-544EF98442D3}" type="pres">
      <dgm:prSet presAssocID="{99C5216F-4FD0-42EA-9B0B-D6E313B250FC}" presName="bentUpArrow1" presStyleLbl="alignImgPlace1" presStyleIdx="0" presStyleCnt="3"/>
      <dgm:spPr/>
    </dgm:pt>
    <dgm:pt modelId="{90162F97-C175-4F0B-B7DE-EE1E072A2ECA}" type="pres">
      <dgm:prSet presAssocID="{99C5216F-4FD0-42EA-9B0B-D6E313B250FC}" presName="ParentText" presStyleLbl="node1" presStyleIdx="0" presStyleCnt="4">
        <dgm:presLayoutVars>
          <dgm:chMax val="1"/>
          <dgm:chPref val="1"/>
          <dgm:bulletEnabled val="1"/>
        </dgm:presLayoutVars>
      </dgm:prSet>
      <dgm:spPr/>
      <dgm:t>
        <a:bodyPr/>
        <a:lstStyle/>
        <a:p>
          <a:endParaRPr lang="en-US"/>
        </a:p>
      </dgm:t>
    </dgm:pt>
    <dgm:pt modelId="{2B3830C7-4276-4C9A-998B-127B01437909}" type="pres">
      <dgm:prSet presAssocID="{99C5216F-4FD0-42EA-9B0B-D6E313B250FC}" presName="ChildText" presStyleLbl="revTx" presStyleIdx="0" presStyleCnt="3">
        <dgm:presLayoutVars>
          <dgm:chMax val="0"/>
          <dgm:chPref val="0"/>
          <dgm:bulletEnabled val="1"/>
        </dgm:presLayoutVars>
      </dgm:prSet>
      <dgm:spPr/>
      <dgm:t>
        <a:bodyPr/>
        <a:lstStyle/>
        <a:p>
          <a:endParaRPr lang="en-US"/>
        </a:p>
      </dgm:t>
    </dgm:pt>
    <dgm:pt modelId="{5CAD47D8-6B2E-4948-8FF7-51B2DE5EA53D}" type="pres">
      <dgm:prSet presAssocID="{9249B452-E256-4ABB-B540-7138CE9501F8}" presName="sibTrans" presStyleCnt="0"/>
      <dgm:spPr/>
    </dgm:pt>
    <dgm:pt modelId="{A0D58735-5259-41E8-A204-37952D56ADC6}" type="pres">
      <dgm:prSet presAssocID="{5BA2BF3B-1BC9-4A6B-A9A4-89FAAB53F24F}" presName="composite" presStyleCnt="0"/>
      <dgm:spPr/>
    </dgm:pt>
    <dgm:pt modelId="{2200F232-1C31-4631-B779-E717C82C1A10}" type="pres">
      <dgm:prSet presAssocID="{5BA2BF3B-1BC9-4A6B-A9A4-89FAAB53F24F}" presName="bentUpArrow1" presStyleLbl="alignImgPlace1" presStyleIdx="1" presStyleCnt="3"/>
      <dgm:spPr/>
    </dgm:pt>
    <dgm:pt modelId="{206547DC-1710-4C45-979A-31630D6E6DEC}" type="pres">
      <dgm:prSet presAssocID="{5BA2BF3B-1BC9-4A6B-A9A4-89FAAB53F24F}" presName="ParentText" presStyleLbl="node1" presStyleIdx="1" presStyleCnt="4">
        <dgm:presLayoutVars>
          <dgm:chMax val="1"/>
          <dgm:chPref val="1"/>
          <dgm:bulletEnabled val="1"/>
        </dgm:presLayoutVars>
      </dgm:prSet>
      <dgm:spPr/>
      <dgm:t>
        <a:bodyPr/>
        <a:lstStyle/>
        <a:p>
          <a:endParaRPr lang="en-US"/>
        </a:p>
      </dgm:t>
    </dgm:pt>
    <dgm:pt modelId="{28A297FD-EDD1-4370-B6B5-4E56732982C0}" type="pres">
      <dgm:prSet presAssocID="{5BA2BF3B-1BC9-4A6B-A9A4-89FAAB53F24F}" presName="ChildText" presStyleLbl="revTx" presStyleIdx="1" presStyleCnt="3">
        <dgm:presLayoutVars>
          <dgm:chMax val="0"/>
          <dgm:chPref val="0"/>
          <dgm:bulletEnabled val="1"/>
        </dgm:presLayoutVars>
      </dgm:prSet>
      <dgm:spPr/>
    </dgm:pt>
    <dgm:pt modelId="{73447F4B-89D6-4DFD-9420-BE94F4888C32}" type="pres">
      <dgm:prSet presAssocID="{220C4157-29F9-48BF-8068-6EE13F38A480}" presName="sibTrans" presStyleCnt="0"/>
      <dgm:spPr/>
    </dgm:pt>
    <dgm:pt modelId="{6B0C3BC4-EC36-46A4-9198-631FB7851F66}" type="pres">
      <dgm:prSet presAssocID="{F2EF0858-CD1A-4ACF-9CB9-17C329849EB5}" presName="composite" presStyleCnt="0"/>
      <dgm:spPr/>
    </dgm:pt>
    <dgm:pt modelId="{FC66E9AA-4FFA-4DDF-BF5E-36C313FE3A20}" type="pres">
      <dgm:prSet presAssocID="{F2EF0858-CD1A-4ACF-9CB9-17C329849EB5}" presName="bentUpArrow1" presStyleLbl="alignImgPlace1" presStyleIdx="2" presStyleCnt="3"/>
      <dgm:spPr/>
    </dgm:pt>
    <dgm:pt modelId="{C6ADEE76-1970-40C2-8746-8088A7364265}" type="pres">
      <dgm:prSet presAssocID="{F2EF0858-CD1A-4ACF-9CB9-17C329849EB5}" presName="ParentText" presStyleLbl="node1" presStyleIdx="2" presStyleCnt="4">
        <dgm:presLayoutVars>
          <dgm:chMax val="1"/>
          <dgm:chPref val="1"/>
          <dgm:bulletEnabled val="1"/>
        </dgm:presLayoutVars>
      </dgm:prSet>
      <dgm:spPr/>
      <dgm:t>
        <a:bodyPr/>
        <a:lstStyle/>
        <a:p>
          <a:endParaRPr lang="en-US"/>
        </a:p>
      </dgm:t>
    </dgm:pt>
    <dgm:pt modelId="{D2251725-BE28-4ECB-91DF-2BC675893BC5}" type="pres">
      <dgm:prSet presAssocID="{F2EF0858-CD1A-4ACF-9CB9-17C329849EB5}" presName="ChildText" presStyleLbl="revTx" presStyleIdx="2" presStyleCnt="3">
        <dgm:presLayoutVars>
          <dgm:chMax val="0"/>
          <dgm:chPref val="0"/>
          <dgm:bulletEnabled val="1"/>
        </dgm:presLayoutVars>
      </dgm:prSet>
      <dgm:spPr/>
      <dgm:t>
        <a:bodyPr/>
        <a:lstStyle/>
        <a:p>
          <a:endParaRPr lang="en-US"/>
        </a:p>
      </dgm:t>
    </dgm:pt>
    <dgm:pt modelId="{B6BAFD28-2093-435C-8586-2BA3FA08278B}" type="pres">
      <dgm:prSet presAssocID="{172A2E1C-B998-44B1-B176-C1E9220D4285}" presName="sibTrans" presStyleCnt="0"/>
      <dgm:spPr/>
    </dgm:pt>
    <dgm:pt modelId="{58E71164-CECF-4E15-93E2-9E4DE18C8347}" type="pres">
      <dgm:prSet presAssocID="{26C32036-8C38-48A9-8775-F0C342AC5377}" presName="composite" presStyleCnt="0"/>
      <dgm:spPr/>
    </dgm:pt>
    <dgm:pt modelId="{F5FB8B0E-6344-4021-A15D-A4E4260C9965}" type="pres">
      <dgm:prSet presAssocID="{26C32036-8C38-48A9-8775-F0C342AC5377}" presName="ParentText" presStyleLbl="node1" presStyleIdx="3" presStyleCnt="4">
        <dgm:presLayoutVars>
          <dgm:chMax val="1"/>
          <dgm:chPref val="1"/>
          <dgm:bulletEnabled val="1"/>
        </dgm:presLayoutVars>
      </dgm:prSet>
      <dgm:spPr/>
      <dgm:t>
        <a:bodyPr/>
        <a:lstStyle/>
        <a:p>
          <a:endParaRPr lang="en-US"/>
        </a:p>
      </dgm:t>
    </dgm:pt>
  </dgm:ptLst>
  <dgm:cxnLst>
    <dgm:cxn modelId="{5BBE4BA3-F4C0-478C-8112-DFB51940C173}" type="presOf" srcId="{D40B46E9-86EE-465E-89E0-92522B6422FE}" destId="{7A868333-CE13-4B4F-BB1F-6F500340FFDF}" srcOrd="0" destOrd="0" presId="urn:microsoft.com/office/officeart/2005/8/layout/StepDownProcess"/>
    <dgm:cxn modelId="{33D0864A-264B-4BAA-9FC6-BE26EC28C00C}" srcId="{F2EF0858-CD1A-4ACF-9CB9-17C329849EB5}" destId="{F183A7C1-6A04-48F1-9654-E9C74065E63F}" srcOrd="0" destOrd="0" parTransId="{FB072ED1-6170-4ED8-8D36-2A17AE619CF4}" sibTransId="{CD0392F1-C78E-4A09-BB75-B375B86EDE2E}"/>
    <dgm:cxn modelId="{3A403A3B-E0B0-431A-B89E-180603ECF93A}" type="presOf" srcId="{F2EF0858-CD1A-4ACF-9CB9-17C329849EB5}" destId="{C6ADEE76-1970-40C2-8746-8088A7364265}" srcOrd="0" destOrd="0" presId="urn:microsoft.com/office/officeart/2005/8/layout/StepDownProcess"/>
    <dgm:cxn modelId="{2EF1744E-04DD-4368-AA25-EFC3C4E396C1}" srcId="{D40B46E9-86EE-465E-89E0-92522B6422FE}" destId="{5BA2BF3B-1BC9-4A6B-A9A4-89FAAB53F24F}" srcOrd="1" destOrd="0" parTransId="{A51C7496-418A-4E97-8366-CA5EC297C35B}" sibTransId="{220C4157-29F9-48BF-8068-6EE13F38A480}"/>
    <dgm:cxn modelId="{64B6AD41-6EE2-4B04-9EAC-7186D612C49D}" srcId="{D40B46E9-86EE-465E-89E0-92522B6422FE}" destId="{F2EF0858-CD1A-4ACF-9CB9-17C329849EB5}" srcOrd="2" destOrd="0" parTransId="{8DFA9FAB-0344-4F7A-BCAE-9F4CC45CAE61}" sibTransId="{172A2E1C-B998-44B1-B176-C1E9220D4285}"/>
    <dgm:cxn modelId="{1233056D-E12C-4AF9-8718-76E013227312}" type="presOf" srcId="{5BA2BF3B-1BC9-4A6B-A9A4-89FAAB53F24F}" destId="{206547DC-1710-4C45-979A-31630D6E6DEC}" srcOrd="0" destOrd="0" presId="urn:microsoft.com/office/officeart/2005/8/layout/StepDownProcess"/>
    <dgm:cxn modelId="{B4175527-DFC9-4DA0-82E3-E08BE40D5A5C}" type="presOf" srcId="{99C5216F-4FD0-42EA-9B0B-D6E313B250FC}" destId="{90162F97-C175-4F0B-B7DE-EE1E072A2ECA}" srcOrd="0" destOrd="0" presId="urn:microsoft.com/office/officeart/2005/8/layout/StepDownProcess"/>
    <dgm:cxn modelId="{29206774-BEF7-4494-8D6A-759C11EC1915}" srcId="{D40B46E9-86EE-465E-89E0-92522B6422FE}" destId="{26C32036-8C38-48A9-8775-F0C342AC5377}" srcOrd="3" destOrd="0" parTransId="{388238D2-42D3-4242-A1EC-8DD39D3B8DF8}" sibTransId="{6268C5D8-0B31-469B-A8AA-90C01052F616}"/>
    <dgm:cxn modelId="{F3192256-0E3C-4435-A453-91A6553E997C}" srcId="{D40B46E9-86EE-465E-89E0-92522B6422FE}" destId="{99C5216F-4FD0-42EA-9B0B-D6E313B250FC}" srcOrd="0" destOrd="0" parTransId="{6A11FAC5-1E8D-43E3-B4F0-84CB54388B46}" sibTransId="{9249B452-E256-4ABB-B540-7138CE9501F8}"/>
    <dgm:cxn modelId="{50ED4203-E314-4CEE-B6D3-781966DC19BB}" type="presOf" srcId="{F183A7C1-6A04-48F1-9654-E9C74065E63F}" destId="{D2251725-BE28-4ECB-91DF-2BC675893BC5}" srcOrd="0" destOrd="0" presId="urn:microsoft.com/office/officeart/2005/8/layout/StepDownProcess"/>
    <dgm:cxn modelId="{8E3BBCC2-2EB1-44F0-852E-0ABC284B52C9}" type="presOf" srcId="{26C32036-8C38-48A9-8775-F0C342AC5377}" destId="{F5FB8B0E-6344-4021-A15D-A4E4260C9965}" srcOrd="0" destOrd="0" presId="urn:microsoft.com/office/officeart/2005/8/layout/StepDownProcess"/>
    <dgm:cxn modelId="{0895480B-802D-4158-BE74-3BE587B5A5DD}" type="presParOf" srcId="{7A868333-CE13-4B4F-BB1F-6F500340FFDF}" destId="{CE1685A4-A1E4-445A-8099-6795998FE4A7}" srcOrd="0" destOrd="0" presId="urn:microsoft.com/office/officeart/2005/8/layout/StepDownProcess"/>
    <dgm:cxn modelId="{5A8EC2DA-7986-43A7-A9BE-6E742A48A6A5}" type="presParOf" srcId="{CE1685A4-A1E4-445A-8099-6795998FE4A7}" destId="{7B62035F-8EE8-4592-88B1-544EF98442D3}" srcOrd="0" destOrd="0" presId="urn:microsoft.com/office/officeart/2005/8/layout/StepDownProcess"/>
    <dgm:cxn modelId="{30277984-B006-403A-A062-9065317E95FB}" type="presParOf" srcId="{CE1685A4-A1E4-445A-8099-6795998FE4A7}" destId="{90162F97-C175-4F0B-B7DE-EE1E072A2ECA}" srcOrd="1" destOrd="0" presId="urn:microsoft.com/office/officeart/2005/8/layout/StepDownProcess"/>
    <dgm:cxn modelId="{6969ADE0-4048-4945-954C-B76ED2096730}" type="presParOf" srcId="{CE1685A4-A1E4-445A-8099-6795998FE4A7}" destId="{2B3830C7-4276-4C9A-998B-127B01437909}" srcOrd="2" destOrd="0" presId="urn:microsoft.com/office/officeart/2005/8/layout/StepDownProcess"/>
    <dgm:cxn modelId="{F9F07501-3543-45E6-BCBF-71A14698B44D}" type="presParOf" srcId="{7A868333-CE13-4B4F-BB1F-6F500340FFDF}" destId="{5CAD47D8-6B2E-4948-8FF7-51B2DE5EA53D}" srcOrd="1" destOrd="0" presId="urn:microsoft.com/office/officeart/2005/8/layout/StepDownProcess"/>
    <dgm:cxn modelId="{BB4323D9-7416-4E99-8FEC-91AC13C86A31}" type="presParOf" srcId="{7A868333-CE13-4B4F-BB1F-6F500340FFDF}" destId="{A0D58735-5259-41E8-A204-37952D56ADC6}" srcOrd="2" destOrd="0" presId="urn:microsoft.com/office/officeart/2005/8/layout/StepDownProcess"/>
    <dgm:cxn modelId="{91F7916B-F2E1-4425-BB39-B979F9939130}" type="presParOf" srcId="{A0D58735-5259-41E8-A204-37952D56ADC6}" destId="{2200F232-1C31-4631-B779-E717C82C1A10}" srcOrd="0" destOrd="0" presId="urn:microsoft.com/office/officeart/2005/8/layout/StepDownProcess"/>
    <dgm:cxn modelId="{15626A3C-B8CE-49F6-8700-1EB503ED46BF}" type="presParOf" srcId="{A0D58735-5259-41E8-A204-37952D56ADC6}" destId="{206547DC-1710-4C45-979A-31630D6E6DEC}" srcOrd="1" destOrd="0" presId="urn:microsoft.com/office/officeart/2005/8/layout/StepDownProcess"/>
    <dgm:cxn modelId="{E3E5C00D-AC4D-44E0-924E-347086C1BDCD}" type="presParOf" srcId="{A0D58735-5259-41E8-A204-37952D56ADC6}" destId="{28A297FD-EDD1-4370-B6B5-4E56732982C0}" srcOrd="2" destOrd="0" presId="urn:microsoft.com/office/officeart/2005/8/layout/StepDownProcess"/>
    <dgm:cxn modelId="{B43CE183-BCA5-417C-A363-C02DF913BE66}" type="presParOf" srcId="{7A868333-CE13-4B4F-BB1F-6F500340FFDF}" destId="{73447F4B-89D6-4DFD-9420-BE94F4888C32}" srcOrd="3" destOrd="0" presId="urn:microsoft.com/office/officeart/2005/8/layout/StepDownProcess"/>
    <dgm:cxn modelId="{7FD6BE76-BDEF-4B04-B92B-B900B3B8ECF3}" type="presParOf" srcId="{7A868333-CE13-4B4F-BB1F-6F500340FFDF}" destId="{6B0C3BC4-EC36-46A4-9198-631FB7851F66}" srcOrd="4" destOrd="0" presId="urn:microsoft.com/office/officeart/2005/8/layout/StepDownProcess"/>
    <dgm:cxn modelId="{A2C7E171-6D79-47E4-9125-F11666CB6E2A}" type="presParOf" srcId="{6B0C3BC4-EC36-46A4-9198-631FB7851F66}" destId="{FC66E9AA-4FFA-4DDF-BF5E-36C313FE3A20}" srcOrd="0" destOrd="0" presId="urn:microsoft.com/office/officeart/2005/8/layout/StepDownProcess"/>
    <dgm:cxn modelId="{E2A8982C-D38C-484F-9DEC-66A876B6AE23}" type="presParOf" srcId="{6B0C3BC4-EC36-46A4-9198-631FB7851F66}" destId="{C6ADEE76-1970-40C2-8746-8088A7364265}" srcOrd="1" destOrd="0" presId="urn:microsoft.com/office/officeart/2005/8/layout/StepDownProcess"/>
    <dgm:cxn modelId="{27603633-1F98-47FE-8C34-886FB34A3DFE}" type="presParOf" srcId="{6B0C3BC4-EC36-46A4-9198-631FB7851F66}" destId="{D2251725-BE28-4ECB-91DF-2BC675893BC5}" srcOrd="2" destOrd="0" presId="urn:microsoft.com/office/officeart/2005/8/layout/StepDownProcess"/>
    <dgm:cxn modelId="{A66FFEFA-D535-4971-81D4-7B749F028E1A}" type="presParOf" srcId="{7A868333-CE13-4B4F-BB1F-6F500340FFDF}" destId="{B6BAFD28-2093-435C-8586-2BA3FA08278B}" srcOrd="5" destOrd="0" presId="urn:microsoft.com/office/officeart/2005/8/layout/StepDownProcess"/>
    <dgm:cxn modelId="{92524C79-A174-4D3C-A491-7E62741476F0}" type="presParOf" srcId="{7A868333-CE13-4B4F-BB1F-6F500340FFDF}" destId="{58E71164-CECF-4E15-93E2-9E4DE18C8347}" srcOrd="6" destOrd="0" presId="urn:microsoft.com/office/officeart/2005/8/layout/StepDownProcess"/>
    <dgm:cxn modelId="{D1001F69-98CA-48F5-98D3-A7E3D2EC1A99}" type="presParOf" srcId="{58E71164-CECF-4E15-93E2-9E4DE18C8347}" destId="{F5FB8B0E-6344-4021-A15D-A4E4260C996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AA8042-ADD1-44A9-906F-0175D902216C}" type="doc">
      <dgm:prSet loTypeId="urn:microsoft.com/office/officeart/2005/8/layout/chevronAccent+Icon" loCatId="process" qsTypeId="urn:microsoft.com/office/officeart/2005/8/quickstyle/simple1" qsCatId="simple" csTypeId="urn:microsoft.com/office/officeart/2005/8/colors/accent2_1" csCatId="accent2" phldr="1"/>
      <dgm:spPr/>
    </dgm:pt>
    <dgm:pt modelId="{406912A2-7CE2-4A06-AB60-A675203D0264}">
      <dgm:prSet phldrT="[Text]"/>
      <dgm:spPr/>
      <dgm:t>
        <a:bodyPr/>
        <a:lstStyle/>
        <a:p>
          <a:r>
            <a:rPr lang="en-GB" dirty="0" smtClean="0">
              <a:solidFill>
                <a:srgbClr val="002060"/>
              </a:solidFill>
            </a:rPr>
            <a:t>1. Central America</a:t>
          </a:r>
          <a:endParaRPr lang="en-US" dirty="0">
            <a:solidFill>
              <a:srgbClr val="002060"/>
            </a:solidFill>
          </a:endParaRPr>
        </a:p>
      </dgm:t>
    </dgm:pt>
    <dgm:pt modelId="{AD652123-B928-479A-97AE-8C5A68F249B8}" type="parTrans" cxnId="{0C94891F-E8B6-49A6-AC18-DE10BDE7B50C}">
      <dgm:prSet/>
      <dgm:spPr/>
      <dgm:t>
        <a:bodyPr/>
        <a:lstStyle/>
        <a:p>
          <a:endParaRPr lang="en-US"/>
        </a:p>
      </dgm:t>
    </dgm:pt>
    <dgm:pt modelId="{32ED59A1-BCF5-425A-B949-5C8E017E8E03}" type="sibTrans" cxnId="{0C94891F-E8B6-49A6-AC18-DE10BDE7B50C}">
      <dgm:prSet/>
      <dgm:spPr/>
      <dgm:t>
        <a:bodyPr/>
        <a:lstStyle/>
        <a:p>
          <a:endParaRPr lang="en-US"/>
        </a:p>
      </dgm:t>
    </dgm:pt>
    <dgm:pt modelId="{BFC2E6C8-2C74-49D8-9FA4-2B09131E9FD6}">
      <dgm:prSet phldrT="[Text]"/>
      <dgm:spPr/>
      <dgm:t>
        <a:bodyPr/>
        <a:lstStyle/>
        <a:p>
          <a:r>
            <a:rPr lang="en-GB" dirty="0" smtClean="0">
              <a:solidFill>
                <a:srgbClr val="002060"/>
              </a:solidFill>
            </a:rPr>
            <a:t>2. Australia </a:t>
          </a:r>
          <a:endParaRPr lang="en-US" dirty="0">
            <a:solidFill>
              <a:srgbClr val="002060"/>
            </a:solidFill>
          </a:endParaRPr>
        </a:p>
      </dgm:t>
    </dgm:pt>
    <dgm:pt modelId="{4CA2266B-0BB8-495F-88A1-135B5D590C0E}" type="parTrans" cxnId="{A26C31ED-EDC2-474C-B773-4CFE15903570}">
      <dgm:prSet/>
      <dgm:spPr/>
      <dgm:t>
        <a:bodyPr/>
        <a:lstStyle/>
        <a:p>
          <a:endParaRPr lang="en-US"/>
        </a:p>
      </dgm:t>
    </dgm:pt>
    <dgm:pt modelId="{17E3A40F-FA23-4DF1-8E41-09169746F017}" type="sibTrans" cxnId="{A26C31ED-EDC2-474C-B773-4CFE15903570}">
      <dgm:prSet/>
      <dgm:spPr/>
      <dgm:t>
        <a:bodyPr/>
        <a:lstStyle/>
        <a:p>
          <a:endParaRPr lang="en-US"/>
        </a:p>
      </dgm:t>
    </dgm:pt>
    <dgm:pt modelId="{9E7F1518-C8F9-4F04-B9F6-F65096DD7F94}">
      <dgm:prSet phldrT="[Text]"/>
      <dgm:spPr/>
      <dgm:t>
        <a:bodyPr/>
        <a:lstStyle/>
        <a:p>
          <a:r>
            <a:rPr lang="en-GB" dirty="0" smtClean="0">
              <a:solidFill>
                <a:srgbClr val="002060"/>
              </a:solidFill>
            </a:rPr>
            <a:t>3. Europe</a:t>
          </a:r>
          <a:endParaRPr lang="en-US" dirty="0">
            <a:solidFill>
              <a:srgbClr val="002060"/>
            </a:solidFill>
          </a:endParaRPr>
        </a:p>
      </dgm:t>
    </dgm:pt>
    <dgm:pt modelId="{7EF4088F-3933-4C46-83CF-AFFE1E8B0AB4}" type="parTrans" cxnId="{A22FB2B8-A45D-4F21-B566-D696339499FD}">
      <dgm:prSet/>
      <dgm:spPr/>
      <dgm:t>
        <a:bodyPr/>
        <a:lstStyle/>
        <a:p>
          <a:endParaRPr lang="en-US"/>
        </a:p>
      </dgm:t>
    </dgm:pt>
    <dgm:pt modelId="{CB77033B-8029-48BC-871C-8C7FC4A5C4BF}" type="sibTrans" cxnId="{A22FB2B8-A45D-4F21-B566-D696339499FD}">
      <dgm:prSet/>
      <dgm:spPr/>
      <dgm:t>
        <a:bodyPr/>
        <a:lstStyle/>
        <a:p>
          <a:endParaRPr lang="en-US"/>
        </a:p>
      </dgm:t>
    </dgm:pt>
    <dgm:pt modelId="{A8E3FF17-ABE2-4FF2-910A-2EC9F330FD29}" type="pres">
      <dgm:prSet presAssocID="{87AA8042-ADD1-44A9-906F-0175D902216C}" presName="Name0" presStyleCnt="0">
        <dgm:presLayoutVars>
          <dgm:dir/>
          <dgm:resizeHandles val="exact"/>
        </dgm:presLayoutVars>
      </dgm:prSet>
      <dgm:spPr/>
    </dgm:pt>
    <dgm:pt modelId="{72A631CE-CFF8-419C-94D0-057DB091706D}" type="pres">
      <dgm:prSet presAssocID="{406912A2-7CE2-4A06-AB60-A675203D0264}" presName="composite" presStyleCnt="0"/>
      <dgm:spPr/>
    </dgm:pt>
    <dgm:pt modelId="{13C117AA-E3F4-41B6-81BE-9AC6F8B4252A}" type="pres">
      <dgm:prSet presAssocID="{406912A2-7CE2-4A06-AB60-A675203D0264}" presName="bgChev" presStyleLbl="node1" presStyleIdx="0" presStyleCnt="3"/>
      <dgm:spPr/>
    </dgm:pt>
    <dgm:pt modelId="{258A4A1D-6CEE-40E1-863A-E9C67B79F9DA}" type="pres">
      <dgm:prSet presAssocID="{406912A2-7CE2-4A06-AB60-A675203D0264}" presName="txNode" presStyleLbl="fgAcc1" presStyleIdx="0" presStyleCnt="3">
        <dgm:presLayoutVars>
          <dgm:bulletEnabled val="1"/>
        </dgm:presLayoutVars>
      </dgm:prSet>
      <dgm:spPr/>
      <dgm:t>
        <a:bodyPr/>
        <a:lstStyle/>
        <a:p>
          <a:endParaRPr lang="en-US"/>
        </a:p>
      </dgm:t>
    </dgm:pt>
    <dgm:pt modelId="{D59A056D-7AB9-4645-A3A2-5F733BC7ABF1}" type="pres">
      <dgm:prSet presAssocID="{32ED59A1-BCF5-425A-B949-5C8E017E8E03}" presName="compositeSpace" presStyleCnt="0"/>
      <dgm:spPr/>
    </dgm:pt>
    <dgm:pt modelId="{10A0DC20-134E-4F87-9E26-9C924FDA5984}" type="pres">
      <dgm:prSet presAssocID="{BFC2E6C8-2C74-49D8-9FA4-2B09131E9FD6}" presName="composite" presStyleCnt="0"/>
      <dgm:spPr/>
    </dgm:pt>
    <dgm:pt modelId="{CF946F62-253F-44A1-B54A-54B04B1FFD97}" type="pres">
      <dgm:prSet presAssocID="{BFC2E6C8-2C74-49D8-9FA4-2B09131E9FD6}" presName="bgChev" presStyleLbl="node1" presStyleIdx="1" presStyleCnt="3"/>
      <dgm:spPr/>
    </dgm:pt>
    <dgm:pt modelId="{1C8E6A42-B1B4-4946-8DA3-F048FD03FC00}" type="pres">
      <dgm:prSet presAssocID="{BFC2E6C8-2C74-49D8-9FA4-2B09131E9FD6}" presName="txNode" presStyleLbl="fgAcc1" presStyleIdx="1" presStyleCnt="3">
        <dgm:presLayoutVars>
          <dgm:bulletEnabled val="1"/>
        </dgm:presLayoutVars>
      </dgm:prSet>
      <dgm:spPr/>
      <dgm:t>
        <a:bodyPr/>
        <a:lstStyle/>
        <a:p>
          <a:endParaRPr lang="en-US"/>
        </a:p>
      </dgm:t>
    </dgm:pt>
    <dgm:pt modelId="{DEE919D4-A41D-4E8E-B511-081E63FA59AD}" type="pres">
      <dgm:prSet presAssocID="{17E3A40F-FA23-4DF1-8E41-09169746F017}" presName="compositeSpace" presStyleCnt="0"/>
      <dgm:spPr/>
    </dgm:pt>
    <dgm:pt modelId="{E49BB6CF-26A7-477A-97B6-6F3F02467BE7}" type="pres">
      <dgm:prSet presAssocID="{9E7F1518-C8F9-4F04-B9F6-F65096DD7F94}" presName="composite" presStyleCnt="0"/>
      <dgm:spPr/>
    </dgm:pt>
    <dgm:pt modelId="{0A1030A1-0C13-4546-B81B-772B8FFD027F}" type="pres">
      <dgm:prSet presAssocID="{9E7F1518-C8F9-4F04-B9F6-F65096DD7F94}" presName="bgChev" presStyleLbl="node1" presStyleIdx="2" presStyleCnt="3"/>
      <dgm:spPr/>
    </dgm:pt>
    <dgm:pt modelId="{7187E2B5-9189-44A1-BF36-669185C2388B}" type="pres">
      <dgm:prSet presAssocID="{9E7F1518-C8F9-4F04-B9F6-F65096DD7F94}" presName="txNode" presStyleLbl="fgAcc1" presStyleIdx="2" presStyleCnt="3">
        <dgm:presLayoutVars>
          <dgm:bulletEnabled val="1"/>
        </dgm:presLayoutVars>
      </dgm:prSet>
      <dgm:spPr/>
      <dgm:t>
        <a:bodyPr/>
        <a:lstStyle/>
        <a:p>
          <a:endParaRPr lang="en-US"/>
        </a:p>
      </dgm:t>
    </dgm:pt>
  </dgm:ptLst>
  <dgm:cxnLst>
    <dgm:cxn modelId="{EEA3A84B-52DD-490C-A71B-6A5663F6510F}" type="presOf" srcId="{406912A2-7CE2-4A06-AB60-A675203D0264}" destId="{258A4A1D-6CEE-40E1-863A-E9C67B79F9DA}" srcOrd="0" destOrd="0" presId="urn:microsoft.com/office/officeart/2005/8/layout/chevronAccent+Icon"/>
    <dgm:cxn modelId="{0C94891F-E8B6-49A6-AC18-DE10BDE7B50C}" srcId="{87AA8042-ADD1-44A9-906F-0175D902216C}" destId="{406912A2-7CE2-4A06-AB60-A675203D0264}" srcOrd="0" destOrd="0" parTransId="{AD652123-B928-479A-97AE-8C5A68F249B8}" sibTransId="{32ED59A1-BCF5-425A-B949-5C8E017E8E03}"/>
    <dgm:cxn modelId="{BE585E52-B90E-4C8E-8D2E-5245CE232A5C}" type="presOf" srcId="{9E7F1518-C8F9-4F04-B9F6-F65096DD7F94}" destId="{7187E2B5-9189-44A1-BF36-669185C2388B}" srcOrd="0" destOrd="0" presId="urn:microsoft.com/office/officeart/2005/8/layout/chevronAccent+Icon"/>
    <dgm:cxn modelId="{B59D42A7-8D6A-4E46-AA48-61FF545A2958}" type="presOf" srcId="{BFC2E6C8-2C74-49D8-9FA4-2B09131E9FD6}" destId="{1C8E6A42-B1B4-4946-8DA3-F048FD03FC00}" srcOrd="0" destOrd="0" presId="urn:microsoft.com/office/officeart/2005/8/layout/chevronAccent+Icon"/>
    <dgm:cxn modelId="{D3786265-D7F6-4245-8637-D5433D685934}" type="presOf" srcId="{87AA8042-ADD1-44A9-906F-0175D902216C}" destId="{A8E3FF17-ABE2-4FF2-910A-2EC9F330FD29}" srcOrd="0" destOrd="0" presId="urn:microsoft.com/office/officeart/2005/8/layout/chevronAccent+Icon"/>
    <dgm:cxn modelId="{A26C31ED-EDC2-474C-B773-4CFE15903570}" srcId="{87AA8042-ADD1-44A9-906F-0175D902216C}" destId="{BFC2E6C8-2C74-49D8-9FA4-2B09131E9FD6}" srcOrd="1" destOrd="0" parTransId="{4CA2266B-0BB8-495F-88A1-135B5D590C0E}" sibTransId="{17E3A40F-FA23-4DF1-8E41-09169746F017}"/>
    <dgm:cxn modelId="{A22FB2B8-A45D-4F21-B566-D696339499FD}" srcId="{87AA8042-ADD1-44A9-906F-0175D902216C}" destId="{9E7F1518-C8F9-4F04-B9F6-F65096DD7F94}" srcOrd="2" destOrd="0" parTransId="{7EF4088F-3933-4C46-83CF-AFFE1E8B0AB4}" sibTransId="{CB77033B-8029-48BC-871C-8C7FC4A5C4BF}"/>
    <dgm:cxn modelId="{3BE83BBF-E918-4856-A497-26687F28EF31}" type="presParOf" srcId="{A8E3FF17-ABE2-4FF2-910A-2EC9F330FD29}" destId="{72A631CE-CFF8-419C-94D0-057DB091706D}" srcOrd="0" destOrd="0" presId="urn:microsoft.com/office/officeart/2005/8/layout/chevronAccent+Icon"/>
    <dgm:cxn modelId="{B580A8B5-5BF7-43E5-8DF9-E5BBAA6AF442}" type="presParOf" srcId="{72A631CE-CFF8-419C-94D0-057DB091706D}" destId="{13C117AA-E3F4-41B6-81BE-9AC6F8B4252A}" srcOrd="0" destOrd="0" presId="urn:microsoft.com/office/officeart/2005/8/layout/chevronAccent+Icon"/>
    <dgm:cxn modelId="{5F1EA538-9267-4BE7-AEB2-C9A571A03C84}" type="presParOf" srcId="{72A631CE-CFF8-419C-94D0-057DB091706D}" destId="{258A4A1D-6CEE-40E1-863A-E9C67B79F9DA}" srcOrd="1" destOrd="0" presId="urn:microsoft.com/office/officeart/2005/8/layout/chevronAccent+Icon"/>
    <dgm:cxn modelId="{4F875B95-1863-42C0-A08D-BCBD7E4AE5C0}" type="presParOf" srcId="{A8E3FF17-ABE2-4FF2-910A-2EC9F330FD29}" destId="{D59A056D-7AB9-4645-A3A2-5F733BC7ABF1}" srcOrd="1" destOrd="0" presId="urn:microsoft.com/office/officeart/2005/8/layout/chevronAccent+Icon"/>
    <dgm:cxn modelId="{0C00F932-3C1D-4202-B44E-B97BA91E76F4}" type="presParOf" srcId="{A8E3FF17-ABE2-4FF2-910A-2EC9F330FD29}" destId="{10A0DC20-134E-4F87-9E26-9C924FDA5984}" srcOrd="2" destOrd="0" presId="urn:microsoft.com/office/officeart/2005/8/layout/chevronAccent+Icon"/>
    <dgm:cxn modelId="{A150A255-DE25-4DD9-8206-B7B3041B5082}" type="presParOf" srcId="{10A0DC20-134E-4F87-9E26-9C924FDA5984}" destId="{CF946F62-253F-44A1-B54A-54B04B1FFD97}" srcOrd="0" destOrd="0" presId="urn:microsoft.com/office/officeart/2005/8/layout/chevronAccent+Icon"/>
    <dgm:cxn modelId="{4AE4ABFB-A943-4949-B79E-5D7B85D09DB3}" type="presParOf" srcId="{10A0DC20-134E-4F87-9E26-9C924FDA5984}" destId="{1C8E6A42-B1B4-4946-8DA3-F048FD03FC00}" srcOrd="1" destOrd="0" presId="urn:microsoft.com/office/officeart/2005/8/layout/chevronAccent+Icon"/>
    <dgm:cxn modelId="{DC754478-7DAE-4588-B72A-9239B7ACD866}" type="presParOf" srcId="{A8E3FF17-ABE2-4FF2-910A-2EC9F330FD29}" destId="{DEE919D4-A41D-4E8E-B511-081E63FA59AD}" srcOrd="3" destOrd="0" presId="urn:microsoft.com/office/officeart/2005/8/layout/chevronAccent+Icon"/>
    <dgm:cxn modelId="{5615CB83-CFA0-42EB-8FCA-CB0D2F2B709C}" type="presParOf" srcId="{A8E3FF17-ABE2-4FF2-910A-2EC9F330FD29}" destId="{E49BB6CF-26A7-477A-97B6-6F3F02467BE7}" srcOrd="4" destOrd="0" presId="urn:microsoft.com/office/officeart/2005/8/layout/chevronAccent+Icon"/>
    <dgm:cxn modelId="{877D991E-DF91-49C3-AB61-097424AF8AFB}" type="presParOf" srcId="{E49BB6CF-26A7-477A-97B6-6F3F02467BE7}" destId="{0A1030A1-0C13-4546-B81B-772B8FFD027F}" srcOrd="0" destOrd="0" presId="urn:microsoft.com/office/officeart/2005/8/layout/chevronAccent+Icon"/>
    <dgm:cxn modelId="{135A4B81-DCB4-4212-A8EB-C36DDAF0D3B1}" type="presParOf" srcId="{E49BB6CF-26A7-477A-97B6-6F3F02467BE7}" destId="{7187E2B5-9189-44A1-BF36-669185C2388B}"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AA8042-ADD1-44A9-906F-0175D902216C}" type="doc">
      <dgm:prSet loTypeId="urn:microsoft.com/office/officeart/2005/8/layout/chevronAccent+Icon" loCatId="process" qsTypeId="urn:microsoft.com/office/officeart/2005/8/quickstyle/simple1" qsCatId="simple" csTypeId="urn:microsoft.com/office/officeart/2005/8/colors/accent2_1" csCatId="accent2" phldr="1"/>
      <dgm:spPr/>
    </dgm:pt>
    <dgm:pt modelId="{406912A2-7CE2-4A06-AB60-A675203D0264}">
      <dgm:prSet phldrT="[Text]"/>
      <dgm:spPr/>
      <dgm:t>
        <a:bodyPr/>
        <a:lstStyle/>
        <a:p>
          <a:r>
            <a:rPr lang="en-GB" dirty="0" smtClean="0">
              <a:solidFill>
                <a:srgbClr val="002060"/>
              </a:solidFill>
            </a:rPr>
            <a:t>1. Australia </a:t>
          </a:r>
          <a:endParaRPr lang="en-US" dirty="0">
            <a:solidFill>
              <a:srgbClr val="002060"/>
            </a:solidFill>
          </a:endParaRPr>
        </a:p>
      </dgm:t>
    </dgm:pt>
    <dgm:pt modelId="{AD652123-B928-479A-97AE-8C5A68F249B8}" type="parTrans" cxnId="{0C94891F-E8B6-49A6-AC18-DE10BDE7B50C}">
      <dgm:prSet/>
      <dgm:spPr/>
      <dgm:t>
        <a:bodyPr/>
        <a:lstStyle/>
        <a:p>
          <a:endParaRPr lang="en-US"/>
        </a:p>
      </dgm:t>
    </dgm:pt>
    <dgm:pt modelId="{32ED59A1-BCF5-425A-B949-5C8E017E8E03}" type="sibTrans" cxnId="{0C94891F-E8B6-49A6-AC18-DE10BDE7B50C}">
      <dgm:prSet/>
      <dgm:spPr/>
      <dgm:t>
        <a:bodyPr/>
        <a:lstStyle/>
        <a:p>
          <a:endParaRPr lang="en-US"/>
        </a:p>
      </dgm:t>
    </dgm:pt>
    <dgm:pt modelId="{BFC2E6C8-2C74-49D8-9FA4-2B09131E9FD6}">
      <dgm:prSet phldrT="[Text]"/>
      <dgm:spPr/>
      <dgm:t>
        <a:bodyPr/>
        <a:lstStyle/>
        <a:p>
          <a:r>
            <a:rPr lang="en-GB" dirty="0" smtClean="0">
              <a:solidFill>
                <a:srgbClr val="002060"/>
              </a:solidFill>
            </a:rPr>
            <a:t>2. Europe</a:t>
          </a:r>
          <a:endParaRPr lang="en-US" dirty="0">
            <a:solidFill>
              <a:srgbClr val="002060"/>
            </a:solidFill>
          </a:endParaRPr>
        </a:p>
      </dgm:t>
    </dgm:pt>
    <dgm:pt modelId="{4CA2266B-0BB8-495F-88A1-135B5D590C0E}" type="parTrans" cxnId="{A26C31ED-EDC2-474C-B773-4CFE15903570}">
      <dgm:prSet/>
      <dgm:spPr/>
      <dgm:t>
        <a:bodyPr/>
        <a:lstStyle/>
        <a:p>
          <a:endParaRPr lang="en-US"/>
        </a:p>
      </dgm:t>
    </dgm:pt>
    <dgm:pt modelId="{17E3A40F-FA23-4DF1-8E41-09169746F017}" type="sibTrans" cxnId="{A26C31ED-EDC2-474C-B773-4CFE15903570}">
      <dgm:prSet/>
      <dgm:spPr/>
      <dgm:t>
        <a:bodyPr/>
        <a:lstStyle/>
        <a:p>
          <a:endParaRPr lang="en-US"/>
        </a:p>
      </dgm:t>
    </dgm:pt>
    <dgm:pt modelId="{9E7F1518-C8F9-4F04-B9F6-F65096DD7F94}">
      <dgm:prSet phldrT="[Text]"/>
      <dgm:spPr/>
      <dgm:t>
        <a:bodyPr/>
        <a:lstStyle/>
        <a:p>
          <a:r>
            <a:rPr lang="en-GB" dirty="0" smtClean="0">
              <a:solidFill>
                <a:srgbClr val="002060"/>
              </a:solidFill>
            </a:rPr>
            <a:t>3.South America</a:t>
          </a:r>
          <a:endParaRPr lang="en-US" dirty="0">
            <a:solidFill>
              <a:srgbClr val="002060"/>
            </a:solidFill>
          </a:endParaRPr>
        </a:p>
      </dgm:t>
    </dgm:pt>
    <dgm:pt modelId="{7EF4088F-3933-4C46-83CF-AFFE1E8B0AB4}" type="parTrans" cxnId="{A22FB2B8-A45D-4F21-B566-D696339499FD}">
      <dgm:prSet/>
      <dgm:spPr/>
      <dgm:t>
        <a:bodyPr/>
        <a:lstStyle/>
        <a:p>
          <a:endParaRPr lang="en-US"/>
        </a:p>
      </dgm:t>
    </dgm:pt>
    <dgm:pt modelId="{CB77033B-8029-48BC-871C-8C7FC4A5C4BF}" type="sibTrans" cxnId="{A22FB2B8-A45D-4F21-B566-D696339499FD}">
      <dgm:prSet/>
      <dgm:spPr/>
      <dgm:t>
        <a:bodyPr/>
        <a:lstStyle/>
        <a:p>
          <a:endParaRPr lang="en-US"/>
        </a:p>
      </dgm:t>
    </dgm:pt>
    <dgm:pt modelId="{A8E3FF17-ABE2-4FF2-910A-2EC9F330FD29}" type="pres">
      <dgm:prSet presAssocID="{87AA8042-ADD1-44A9-906F-0175D902216C}" presName="Name0" presStyleCnt="0">
        <dgm:presLayoutVars>
          <dgm:dir/>
          <dgm:resizeHandles val="exact"/>
        </dgm:presLayoutVars>
      </dgm:prSet>
      <dgm:spPr/>
    </dgm:pt>
    <dgm:pt modelId="{72A631CE-CFF8-419C-94D0-057DB091706D}" type="pres">
      <dgm:prSet presAssocID="{406912A2-7CE2-4A06-AB60-A675203D0264}" presName="composite" presStyleCnt="0"/>
      <dgm:spPr/>
    </dgm:pt>
    <dgm:pt modelId="{13C117AA-E3F4-41B6-81BE-9AC6F8B4252A}" type="pres">
      <dgm:prSet presAssocID="{406912A2-7CE2-4A06-AB60-A675203D0264}" presName="bgChev" presStyleLbl="node1" presStyleIdx="0" presStyleCnt="3"/>
      <dgm:spPr/>
    </dgm:pt>
    <dgm:pt modelId="{258A4A1D-6CEE-40E1-863A-E9C67B79F9DA}" type="pres">
      <dgm:prSet presAssocID="{406912A2-7CE2-4A06-AB60-A675203D0264}" presName="txNode" presStyleLbl="fgAcc1" presStyleIdx="0" presStyleCnt="3">
        <dgm:presLayoutVars>
          <dgm:bulletEnabled val="1"/>
        </dgm:presLayoutVars>
      </dgm:prSet>
      <dgm:spPr/>
      <dgm:t>
        <a:bodyPr/>
        <a:lstStyle/>
        <a:p>
          <a:endParaRPr lang="en-US"/>
        </a:p>
      </dgm:t>
    </dgm:pt>
    <dgm:pt modelId="{D59A056D-7AB9-4645-A3A2-5F733BC7ABF1}" type="pres">
      <dgm:prSet presAssocID="{32ED59A1-BCF5-425A-B949-5C8E017E8E03}" presName="compositeSpace" presStyleCnt="0"/>
      <dgm:spPr/>
    </dgm:pt>
    <dgm:pt modelId="{10A0DC20-134E-4F87-9E26-9C924FDA5984}" type="pres">
      <dgm:prSet presAssocID="{BFC2E6C8-2C74-49D8-9FA4-2B09131E9FD6}" presName="composite" presStyleCnt="0"/>
      <dgm:spPr/>
    </dgm:pt>
    <dgm:pt modelId="{CF946F62-253F-44A1-B54A-54B04B1FFD97}" type="pres">
      <dgm:prSet presAssocID="{BFC2E6C8-2C74-49D8-9FA4-2B09131E9FD6}" presName="bgChev" presStyleLbl="node1" presStyleIdx="1" presStyleCnt="3"/>
      <dgm:spPr/>
    </dgm:pt>
    <dgm:pt modelId="{1C8E6A42-B1B4-4946-8DA3-F048FD03FC00}" type="pres">
      <dgm:prSet presAssocID="{BFC2E6C8-2C74-49D8-9FA4-2B09131E9FD6}" presName="txNode" presStyleLbl="fgAcc1" presStyleIdx="1" presStyleCnt="3">
        <dgm:presLayoutVars>
          <dgm:bulletEnabled val="1"/>
        </dgm:presLayoutVars>
      </dgm:prSet>
      <dgm:spPr/>
      <dgm:t>
        <a:bodyPr/>
        <a:lstStyle/>
        <a:p>
          <a:endParaRPr lang="en-US"/>
        </a:p>
      </dgm:t>
    </dgm:pt>
    <dgm:pt modelId="{DEE919D4-A41D-4E8E-B511-081E63FA59AD}" type="pres">
      <dgm:prSet presAssocID="{17E3A40F-FA23-4DF1-8E41-09169746F017}" presName="compositeSpace" presStyleCnt="0"/>
      <dgm:spPr/>
    </dgm:pt>
    <dgm:pt modelId="{E49BB6CF-26A7-477A-97B6-6F3F02467BE7}" type="pres">
      <dgm:prSet presAssocID="{9E7F1518-C8F9-4F04-B9F6-F65096DD7F94}" presName="composite" presStyleCnt="0"/>
      <dgm:spPr/>
    </dgm:pt>
    <dgm:pt modelId="{0A1030A1-0C13-4546-B81B-772B8FFD027F}" type="pres">
      <dgm:prSet presAssocID="{9E7F1518-C8F9-4F04-B9F6-F65096DD7F94}" presName="bgChev" presStyleLbl="node1" presStyleIdx="2" presStyleCnt="3"/>
      <dgm:spPr/>
    </dgm:pt>
    <dgm:pt modelId="{7187E2B5-9189-44A1-BF36-669185C2388B}" type="pres">
      <dgm:prSet presAssocID="{9E7F1518-C8F9-4F04-B9F6-F65096DD7F94}" presName="txNode" presStyleLbl="fgAcc1" presStyleIdx="2" presStyleCnt="3">
        <dgm:presLayoutVars>
          <dgm:bulletEnabled val="1"/>
        </dgm:presLayoutVars>
      </dgm:prSet>
      <dgm:spPr/>
      <dgm:t>
        <a:bodyPr/>
        <a:lstStyle/>
        <a:p>
          <a:endParaRPr lang="en-US"/>
        </a:p>
      </dgm:t>
    </dgm:pt>
  </dgm:ptLst>
  <dgm:cxnLst>
    <dgm:cxn modelId="{2129B475-91E9-4FDE-B955-835A80C94A31}" type="presOf" srcId="{9E7F1518-C8F9-4F04-B9F6-F65096DD7F94}" destId="{7187E2B5-9189-44A1-BF36-669185C2388B}" srcOrd="0" destOrd="0" presId="urn:microsoft.com/office/officeart/2005/8/layout/chevronAccent+Icon"/>
    <dgm:cxn modelId="{AC3CD005-A7DD-49F2-A0C6-F7E275A928E6}" type="presOf" srcId="{BFC2E6C8-2C74-49D8-9FA4-2B09131E9FD6}" destId="{1C8E6A42-B1B4-4946-8DA3-F048FD03FC00}" srcOrd="0" destOrd="0" presId="urn:microsoft.com/office/officeart/2005/8/layout/chevronAccent+Icon"/>
    <dgm:cxn modelId="{A26C31ED-EDC2-474C-B773-4CFE15903570}" srcId="{87AA8042-ADD1-44A9-906F-0175D902216C}" destId="{BFC2E6C8-2C74-49D8-9FA4-2B09131E9FD6}" srcOrd="1" destOrd="0" parTransId="{4CA2266B-0BB8-495F-88A1-135B5D590C0E}" sibTransId="{17E3A40F-FA23-4DF1-8E41-09169746F017}"/>
    <dgm:cxn modelId="{A22FB2B8-A45D-4F21-B566-D696339499FD}" srcId="{87AA8042-ADD1-44A9-906F-0175D902216C}" destId="{9E7F1518-C8F9-4F04-B9F6-F65096DD7F94}" srcOrd="2" destOrd="0" parTransId="{7EF4088F-3933-4C46-83CF-AFFE1E8B0AB4}" sibTransId="{CB77033B-8029-48BC-871C-8C7FC4A5C4BF}"/>
    <dgm:cxn modelId="{C49A5B86-0AEC-4634-89DE-7F9E0AA7A2E8}" type="presOf" srcId="{406912A2-7CE2-4A06-AB60-A675203D0264}" destId="{258A4A1D-6CEE-40E1-863A-E9C67B79F9DA}" srcOrd="0" destOrd="0" presId="urn:microsoft.com/office/officeart/2005/8/layout/chevronAccent+Icon"/>
    <dgm:cxn modelId="{0C94891F-E8B6-49A6-AC18-DE10BDE7B50C}" srcId="{87AA8042-ADD1-44A9-906F-0175D902216C}" destId="{406912A2-7CE2-4A06-AB60-A675203D0264}" srcOrd="0" destOrd="0" parTransId="{AD652123-B928-479A-97AE-8C5A68F249B8}" sibTransId="{32ED59A1-BCF5-425A-B949-5C8E017E8E03}"/>
    <dgm:cxn modelId="{1049D481-9542-4AD0-BCEC-599D510FCB2D}" type="presOf" srcId="{87AA8042-ADD1-44A9-906F-0175D902216C}" destId="{A8E3FF17-ABE2-4FF2-910A-2EC9F330FD29}" srcOrd="0" destOrd="0" presId="urn:microsoft.com/office/officeart/2005/8/layout/chevronAccent+Icon"/>
    <dgm:cxn modelId="{33588AB4-AA29-433C-A6FB-D78A37193667}" type="presParOf" srcId="{A8E3FF17-ABE2-4FF2-910A-2EC9F330FD29}" destId="{72A631CE-CFF8-419C-94D0-057DB091706D}" srcOrd="0" destOrd="0" presId="urn:microsoft.com/office/officeart/2005/8/layout/chevronAccent+Icon"/>
    <dgm:cxn modelId="{E4FB31B4-A6BF-484E-B0A0-EFBD932F7299}" type="presParOf" srcId="{72A631CE-CFF8-419C-94D0-057DB091706D}" destId="{13C117AA-E3F4-41B6-81BE-9AC6F8B4252A}" srcOrd="0" destOrd="0" presId="urn:microsoft.com/office/officeart/2005/8/layout/chevronAccent+Icon"/>
    <dgm:cxn modelId="{0BE418B8-9CB3-4EA4-88F5-72635FF870B8}" type="presParOf" srcId="{72A631CE-CFF8-419C-94D0-057DB091706D}" destId="{258A4A1D-6CEE-40E1-863A-E9C67B79F9DA}" srcOrd="1" destOrd="0" presId="urn:microsoft.com/office/officeart/2005/8/layout/chevronAccent+Icon"/>
    <dgm:cxn modelId="{8B61679A-6584-45AA-B80B-EB88F47F051B}" type="presParOf" srcId="{A8E3FF17-ABE2-4FF2-910A-2EC9F330FD29}" destId="{D59A056D-7AB9-4645-A3A2-5F733BC7ABF1}" srcOrd="1" destOrd="0" presId="urn:microsoft.com/office/officeart/2005/8/layout/chevronAccent+Icon"/>
    <dgm:cxn modelId="{B29B1E31-C5E8-41B4-873C-F5A18EC98308}" type="presParOf" srcId="{A8E3FF17-ABE2-4FF2-910A-2EC9F330FD29}" destId="{10A0DC20-134E-4F87-9E26-9C924FDA5984}" srcOrd="2" destOrd="0" presId="urn:microsoft.com/office/officeart/2005/8/layout/chevronAccent+Icon"/>
    <dgm:cxn modelId="{35198ECF-EBAE-4A40-B24C-3CD033D804EE}" type="presParOf" srcId="{10A0DC20-134E-4F87-9E26-9C924FDA5984}" destId="{CF946F62-253F-44A1-B54A-54B04B1FFD97}" srcOrd="0" destOrd="0" presId="urn:microsoft.com/office/officeart/2005/8/layout/chevronAccent+Icon"/>
    <dgm:cxn modelId="{991303B6-9DBA-4260-AF90-1594B866D01F}" type="presParOf" srcId="{10A0DC20-134E-4F87-9E26-9C924FDA5984}" destId="{1C8E6A42-B1B4-4946-8DA3-F048FD03FC00}" srcOrd="1" destOrd="0" presId="urn:microsoft.com/office/officeart/2005/8/layout/chevronAccent+Icon"/>
    <dgm:cxn modelId="{8F611DD6-9AA3-4393-A099-7D82DF3E02DD}" type="presParOf" srcId="{A8E3FF17-ABE2-4FF2-910A-2EC9F330FD29}" destId="{DEE919D4-A41D-4E8E-B511-081E63FA59AD}" srcOrd="3" destOrd="0" presId="urn:microsoft.com/office/officeart/2005/8/layout/chevronAccent+Icon"/>
    <dgm:cxn modelId="{FB037E76-FB3A-423D-B71A-19736312F87D}" type="presParOf" srcId="{A8E3FF17-ABE2-4FF2-910A-2EC9F330FD29}" destId="{E49BB6CF-26A7-477A-97B6-6F3F02467BE7}" srcOrd="4" destOrd="0" presId="urn:microsoft.com/office/officeart/2005/8/layout/chevronAccent+Icon"/>
    <dgm:cxn modelId="{5B0859F5-2824-43D3-9E87-4793FBA383DD}" type="presParOf" srcId="{E49BB6CF-26A7-477A-97B6-6F3F02467BE7}" destId="{0A1030A1-0C13-4546-B81B-772B8FFD027F}" srcOrd="0" destOrd="0" presId="urn:microsoft.com/office/officeart/2005/8/layout/chevronAccent+Icon"/>
    <dgm:cxn modelId="{8CCFFE85-5F21-4C11-BE2B-A4BA38EE5B3F}" type="presParOf" srcId="{E49BB6CF-26A7-477A-97B6-6F3F02467BE7}" destId="{7187E2B5-9189-44A1-BF36-669185C2388B}"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064092-3B45-485B-888C-AFB2B20CD45B}"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en-US"/>
        </a:p>
      </dgm:t>
    </dgm:pt>
    <dgm:pt modelId="{314BB4A4-31B7-45D9-BED7-9437323985A9}">
      <dgm:prSet phldrT="[Text]" custT="1"/>
      <dgm:spPr/>
      <dgm:t>
        <a:bodyPr/>
        <a:lstStyle/>
        <a:p>
          <a:pPr algn="l"/>
          <a:r>
            <a:rPr lang="en-GB" sz="1400" dirty="0" smtClean="0">
              <a:solidFill>
                <a:srgbClr val="002060"/>
              </a:solidFill>
            </a:rPr>
            <a:t>Female member is between 21 to 50%, the ESG mean is higher. </a:t>
          </a:r>
          <a:endParaRPr lang="en-US" sz="1400" dirty="0">
            <a:solidFill>
              <a:srgbClr val="002060"/>
            </a:solidFill>
          </a:endParaRPr>
        </a:p>
      </dgm:t>
    </dgm:pt>
    <dgm:pt modelId="{4C2E316C-633C-4116-81E4-9FADA1BA2D54}" type="parTrans" cxnId="{D907BAF4-60DF-4929-BB43-C061178C5342}">
      <dgm:prSet/>
      <dgm:spPr/>
      <dgm:t>
        <a:bodyPr/>
        <a:lstStyle/>
        <a:p>
          <a:endParaRPr lang="en-US">
            <a:solidFill>
              <a:srgbClr val="002060"/>
            </a:solidFill>
          </a:endParaRPr>
        </a:p>
      </dgm:t>
    </dgm:pt>
    <dgm:pt modelId="{B5ADD44E-73C8-485A-BB19-CEB433A75ED2}" type="sibTrans" cxnId="{D907BAF4-60DF-4929-BB43-C061178C5342}">
      <dgm:prSet/>
      <dgm:spPr/>
      <dgm:t>
        <a:bodyPr/>
        <a:lstStyle/>
        <a:p>
          <a:endParaRPr lang="en-US">
            <a:solidFill>
              <a:srgbClr val="002060"/>
            </a:solidFill>
          </a:endParaRPr>
        </a:p>
      </dgm:t>
    </dgm:pt>
    <dgm:pt modelId="{42A29A88-45AB-4D79-BFA8-0648D8FB37A1}">
      <dgm:prSet phldrT="[Text]" custT="1"/>
      <dgm:spPr/>
      <dgm:t>
        <a:bodyPr/>
        <a:lstStyle/>
        <a:p>
          <a:pPr algn="l"/>
          <a:r>
            <a:rPr lang="en-GB" sz="1350" dirty="0" smtClean="0">
              <a:solidFill>
                <a:srgbClr val="002060"/>
              </a:solidFill>
            </a:rPr>
            <a:t>The ESG and gender diversity mean is better in banks that are located in countries ranking (26 to 75) in oil production. </a:t>
          </a:r>
          <a:endParaRPr lang="en-US" sz="1350" dirty="0">
            <a:solidFill>
              <a:srgbClr val="002060"/>
            </a:solidFill>
          </a:endParaRPr>
        </a:p>
      </dgm:t>
    </dgm:pt>
    <dgm:pt modelId="{D325A48E-D1F8-4DB2-B16F-A5A5A9A1C8F6}" type="parTrans" cxnId="{33941DFF-0377-4FB3-B1E6-EAC50A8CC11C}">
      <dgm:prSet/>
      <dgm:spPr/>
      <dgm:t>
        <a:bodyPr/>
        <a:lstStyle/>
        <a:p>
          <a:endParaRPr lang="en-US">
            <a:solidFill>
              <a:srgbClr val="002060"/>
            </a:solidFill>
          </a:endParaRPr>
        </a:p>
      </dgm:t>
    </dgm:pt>
    <dgm:pt modelId="{FA3059A8-BDBF-45C0-ADB9-155E9925D01F}" type="sibTrans" cxnId="{33941DFF-0377-4FB3-B1E6-EAC50A8CC11C}">
      <dgm:prSet/>
      <dgm:spPr/>
      <dgm:t>
        <a:bodyPr/>
        <a:lstStyle/>
        <a:p>
          <a:endParaRPr lang="en-US">
            <a:solidFill>
              <a:srgbClr val="002060"/>
            </a:solidFill>
          </a:endParaRPr>
        </a:p>
      </dgm:t>
    </dgm:pt>
    <dgm:pt modelId="{9C6D447D-45E3-424C-A942-272A562E8BFF}">
      <dgm:prSet phldrT="[Text]" custT="1"/>
      <dgm:spPr/>
      <dgm:t>
        <a:bodyPr/>
        <a:lstStyle/>
        <a:p>
          <a:pPr algn="l"/>
          <a:r>
            <a:rPr lang="en-US" sz="1350" dirty="0" smtClean="0">
              <a:solidFill>
                <a:srgbClr val="002060"/>
              </a:solidFill>
            </a:rPr>
            <a:t>The ESG and gender diversity mean is better in non OPEC countries.</a:t>
          </a:r>
        </a:p>
        <a:p>
          <a:pPr algn="l"/>
          <a:endParaRPr lang="en-US" sz="1200" dirty="0">
            <a:solidFill>
              <a:srgbClr val="002060"/>
            </a:solidFill>
          </a:endParaRPr>
        </a:p>
      </dgm:t>
    </dgm:pt>
    <dgm:pt modelId="{FE104D3D-5D6D-4979-B013-31F10804AB57}" type="parTrans" cxnId="{7FC16859-8820-4ABE-BB67-C99A68102CE4}">
      <dgm:prSet/>
      <dgm:spPr/>
      <dgm:t>
        <a:bodyPr/>
        <a:lstStyle/>
        <a:p>
          <a:endParaRPr lang="en-US">
            <a:solidFill>
              <a:srgbClr val="002060"/>
            </a:solidFill>
          </a:endParaRPr>
        </a:p>
      </dgm:t>
    </dgm:pt>
    <dgm:pt modelId="{A4E69D5D-6627-47C7-B2BD-BD011AADFD16}" type="sibTrans" cxnId="{7FC16859-8820-4ABE-BB67-C99A68102CE4}">
      <dgm:prSet/>
      <dgm:spPr/>
      <dgm:t>
        <a:bodyPr/>
        <a:lstStyle/>
        <a:p>
          <a:endParaRPr lang="en-US">
            <a:solidFill>
              <a:srgbClr val="002060"/>
            </a:solidFill>
          </a:endParaRPr>
        </a:p>
      </dgm:t>
    </dgm:pt>
    <dgm:pt modelId="{56ADE16C-36DA-4A20-8E0C-65FA93458DCF}">
      <dgm:prSet custT="1"/>
      <dgm:spPr/>
      <dgm:t>
        <a:bodyPr/>
        <a:lstStyle/>
        <a:p>
          <a:pPr algn="l"/>
          <a:r>
            <a:rPr lang="en-GB" sz="1400" dirty="0" smtClean="0">
              <a:solidFill>
                <a:srgbClr val="002060"/>
              </a:solidFill>
            </a:rPr>
            <a:t>The ESG and gender diversity mean is better in low financial leverage banks and high asset size.</a:t>
          </a:r>
          <a:endParaRPr lang="en-US" sz="1400" dirty="0">
            <a:solidFill>
              <a:srgbClr val="002060"/>
            </a:solidFill>
          </a:endParaRPr>
        </a:p>
      </dgm:t>
    </dgm:pt>
    <dgm:pt modelId="{FAEB4307-E8E0-4979-965C-C16A391816C8}" type="parTrans" cxnId="{88166713-9F61-4EA5-9090-6B1C49BA635A}">
      <dgm:prSet/>
      <dgm:spPr/>
      <dgm:t>
        <a:bodyPr/>
        <a:lstStyle/>
        <a:p>
          <a:endParaRPr lang="en-US">
            <a:solidFill>
              <a:srgbClr val="002060"/>
            </a:solidFill>
          </a:endParaRPr>
        </a:p>
      </dgm:t>
    </dgm:pt>
    <dgm:pt modelId="{552BD617-6725-48EC-B85B-62F056188C82}" type="sibTrans" cxnId="{88166713-9F61-4EA5-9090-6B1C49BA635A}">
      <dgm:prSet/>
      <dgm:spPr/>
      <dgm:t>
        <a:bodyPr/>
        <a:lstStyle/>
        <a:p>
          <a:endParaRPr lang="en-US">
            <a:solidFill>
              <a:srgbClr val="002060"/>
            </a:solidFill>
          </a:endParaRPr>
        </a:p>
      </dgm:t>
    </dgm:pt>
    <dgm:pt modelId="{A32F40CE-27DC-4B6F-93D9-1FF12AD4A578}" type="pres">
      <dgm:prSet presAssocID="{A9064092-3B45-485B-888C-AFB2B20CD45B}" presName="matrix" presStyleCnt="0">
        <dgm:presLayoutVars>
          <dgm:chMax val="1"/>
          <dgm:dir/>
          <dgm:resizeHandles val="exact"/>
        </dgm:presLayoutVars>
      </dgm:prSet>
      <dgm:spPr/>
      <dgm:t>
        <a:bodyPr/>
        <a:lstStyle/>
        <a:p>
          <a:endParaRPr lang="en-US"/>
        </a:p>
      </dgm:t>
    </dgm:pt>
    <dgm:pt modelId="{BBD09522-327A-45B0-8F69-344F860E00BD}" type="pres">
      <dgm:prSet presAssocID="{A9064092-3B45-485B-888C-AFB2B20CD45B}" presName="diamond" presStyleLbl="bgShp" presStyleIdx="0" presStyleCnt="1"/>
      <dgm:spPr/>
    </dgm:pt>
    <dgm:pt modelId="{2326ED3E-D646-4359-B141-44B674066927}" type="pres">
      <dgm:prSet presAssocID="{A9064092-3B45-485B-888C-AFB2B20CD45B}" presName="quad1" presStyleLbl="node1" presStyleIdx="0" presStyleCnt="4">
        <dgm:presLayoutVars>
          <dgm:chMax val="0"/>
          <dgm:chPref val="0"/>
          <dgm:bulletEnabled val="1"/>
        </dgm:presLayoutVars>
      </dgm:prSet>
      <dgm:spPr/>
      <dgm:t>
        <a:bodyPr/>
        <a:lstStyle/>
        <a:p>
          <a:endParaRPr lang="en-US"/>
        </a:p>
      </dgm:t>
    </dgm:pt>
    <dgm:pt modelId="{7878E634-7EE1-412A-9F5E-FB6165F2F87E}" type="pres">
      <dgm:prSet presAssocID="{A9064092-3B45-485B-888C-AFB2B20CD45B}" presName="quad2" presStyleLbl="node1" presStyleIdx="1" presStyleCnt="4">
        <dgm:presLayoutVars>
          <dgm:chMax val="0"/>
          <dgm:chPref val="0"/>
          <dgm:bulletEnabled val="1"/>
        </dgm:presLayoutVars>
      </dgm:prSet>
      <dgm:spPr/>
      <dgm:t>
        <a:bodyPr/>
        <a:lstStyle/>
        <a:p>
          <a:endParaRPr lang="en-US"/>
        </a:p>
      </dgm:t>
    </dgm:pt>
    <dgm:pt modelId="{1DB962CB-520E-4AB8-84B6-FEBE66BF4C54}" type="pres">
      <dgm:prSet presAssocID="{A9064092-3B45-485B-888C-AFB2B20CD45B}" presName="quad3" presStyleLbl="node1" presStyleIdx="2" presStyleCnt="4">
        <dgm:presLayoutVars>
          <dgm:chMax val="0"/>
          <dgm:chPref val="0"/>
          <dgm:bulletEnabled val="1"/>
        </dgm:presLayoutVars>
      </dgm:prSet>
      <dgm:spPr/>
      <dgm:t>
        <a:bodyPr/>
        <a:lstStyle/>
        <a:p>
          <a:endParaRPr lang="en-US"/>
        </a:p>
      </dgm:t>
    </dgm:pt>
    <dgm:pt modelId="{81CB65C0-CDCA-4C6D-8583-82E8C12770FB}" type="pres">
      <dgm:prSet presAssocID="{A9064092-3B45-485B-888C-AFB2B20CD45B}" presName="quad4" presStyleLbl="node1" presStyleIdx="3" presStyleCnt="4">
        <dgm:presLayoutVars>
          <dgm:chMax val="0"/>
          <dgm:chPref val="0"/>
          <dgm:bulletEnabled val="1"/>
        </dgm:presLayoutVars>
      </dgm:prSet>
      <dgm:spPr/>
      <dgm:t>
        <a:bodyPr/>
        <a:lstStyle/>
        <a:p>
          <a:endParaRPr lang="en-US"/>
        </a:p>
      </dgm:t>
    </dgm:pt>
  </dgm:ptLst>
  <dgm:cxnLst>
    <dgm:cxn modelId="{1F6677D1-05F3-4DDB-B0A4-DEA4D690575E}" type="presOf" srcId="{9C6D447D-45E3-424C-A942-272A562E8BFF}" destId="{1DB962CB-520E-4AB8-84B6-FEBE66BF4C54}" srcOrd="0" destOrd="0" presId="urn:microsoft.com/office/officeart/2005/8/layout/matrix3"/>
    <dgm:cxn modelId="{D907BAF4-60DF-4929-BB43-C061178C5342}" srcId="{A9064092-3B45-485B-888C-AFB2B20CD45B}" destId="{314BB4A4-31B7-45D9-BED7-9437323985A9}" srcOrd="0" destOrd="0" parTransId="{4C2E316C-633C-4116-81E4-9FADA1BA2D54}" sibTransId="{B5ADD44E-73C8-485A-BB19-CEB433A75ED2}"/>
    <dgm:cxn modelId="{7FC16859-8820-4ABE-BB67-C99A68102CE4}" srcId="{A9064092-3B45-485B-888C-AFB2B20CD45B}" destId="{9C6D447D-45E3-424C-A942-272A562E8BFF}" srcOrd="2" destOrd="0" parTransId="{FE104D3D-5D6D-4979-B013-31F10804AB57}" sibTransId="{A4E69D5D-6627-47C7-B2BD-BD011AADFD16}"/>
    <dgm:cxn modelId="{A1EFF35F-4BB9-4575-9A42-8E55F1E173B0}" type="presOf" srcId="{314BB4A4-31B7-45D9-BED7-9437323985A9}" destId="{2326ED3E-D646-4359-B141-44B674066927}" srcOrd="0" destOrd="0" presId="urn:microsoft.com/office/officeart/2005/8/layout/matrix3"/>
    <dgm:cxn modelId="{70E521A1-D5BB-4437-83EA-FD5FF2A0F746}" type="presOf" srcId="{A9064092-3B45-485B-888C-AFB2B20CD45B}" destId="{A32F40CE-27DC-4B6F-93D9-1FF12AD4A578}" srcOrd="0" destOrd="0" presId="urn:microsoft.com/office/officeart/2005/8/layout/matrix3"/>
    <dgm:cxn modelId="{33941DFF-0377-4FB3-B1E6-EAC50A8CC11C}" srcId="{A9064092-3B45-485B-888C-AFB2B20CD45B}" destId="{42A29A88-45AB-4D79-BFA8-0648D8FB37A1}" srcOrd="1" destOrd="0" parTransId="{D325A48E-D1F8-4DB2-B16F-A5A5A9A1C8F6}" sibTransId="{FA3059A8-BDBF-45C0-ADB9-155E9925D01F}"/>
    <dgm:cxn modelId="{155CA541-1698-4619-9A1E-11D2C1868939}" type="presOf" srcId="{56ADE16C-36DA-4A20-8E0C-65FA93458DCF}" destId="{81CB65C0-CDCA-4C6D-8583-82E8C12770FB}" srcOrd="0" destOrd="0" presId="urn:microsoft.com/office/officeart/2005/8/layout/matrix3"/>
    <dgm:cxn modelId="{88166713-9F61-4EA5-9090-6B1C49BA635A}" srcId="{A9064092-3B45-485B-888C-AFB2B20CD45B}" destId="{56ADE16C-36DA-4A20-8E0C-65FA93458DCF}" srcOrd="3" destOrd="0" parTransId="{FAEB4307-E8E0-4979-965C-C16A391816C8}" sibTransId="{552BD617-6725-48EC-B85B-62F056188C82}"/>
    <dgm:cxn modelId="{E4F20AF7-8DB7-491A-A196-1E37AACE1D82}" type="presOf" srcId="{42A29A88-45AB-4D79-BFA8-0648D8FB37A1}" destId="{7878E634-7EE1-412A-9F5E-FB6165F2F87E}" srcOrd="0" destOrd="0" presId="urn:microsoft.com/office/officeart/2005/8/layout/matrix3"/>
    <dgm:cxn modelId="{9B1603AF-55BC-4B2F-83E7-8FF59C855A9E}" type="presParOf" srcId="{A32F40CE-27DC-4B6F-93D9-1FF12AD4A578}" destId="{BBD09522-327A-45B0-8F69-344F860E00BD}" srcOrd="0" destOrd="0" presId="urn:microsoft.com/office/officeart/2005/8/layout/matrix3"/>
    <dgm:cxn modelId="{9B7A3AE7-5475-47CC-96D1-8E895E2A20C0}" type="presParOf" srcId="{A32F40CE-27DC-4B6F-93D9-1FF12AD4A578}" destId="{2326ED3E-D646-4359-B141-44B674066927}" srcOrd="1" destOrd="0" presId="urn:microsoft.com/office/officeart/2005/8/layout/matrix3"/>
    <dgm:cxn modelId="{2CF5AD50-2331-4BA4-823B-0759AE6BF5CC}" type="presParOf" srcId="{A32F40CE-27DC-4B6F-93D9-1FF12AD4A578}" destId="{7878E634-7EE1-412A-9F5E-FB6165F2F87E}" srcOrd="2" destOrd="0" presId="urn:microsoft.com/office/officeart/2005/8/layout/matrix3"/>
    <dgm:cxn modelId="{D229E189-6639-4271-AE1C-0978858A6B19}" type="presParOf" srcId="{A32F40CE-27DC-4B6F-93D9-1FF12AD4A578}" destId="{1DB962CB-520E-4AB8-84B6-FEBE66BF4C54}" srcOrd="3" destOrd="0" presId="urn:microsoft.com/office/officeart/2005/8/layout/matrix3"/>
    <dgm:cxn modelId="{F5ABDF18-9C19-4313-9BEB-F839B5127FB1}" type="presParOf" srcId="{A32F40CE-27DC-4B6F-93D9-1FF12AD4A578}" destId="{81CB65C0-CDCA-4C6D-8583-82E8C12770F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3900C8-8EB9-4C1E-8FF9-D26761763E50}"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B15280BC-66A8-4F64-BDF5-D5B1C1C06B50}">
      <dgm:prSet phldrT="[Text]" custT="1"/>
      <dgm:spPr/>
      <dgm:t>
        <a:bodyPr/>
        <a:lstStyle/>
        <a:p>
          <a:r>
            <a:rPr lang="en-GB" sz="1800" dirty="0" smtClean="0"/>
            <a:t>Female board is a granger cause of corporate governance disclosure</a:t>
          </a:r>
          <a:endParaRPr lang="en-US" sz="1800" dirty="0"/>
        </a:p>
      </dgm:t>
    </dgm:pt>
    <dgm:pt modelId="{A241A999-105B-4BF3-B2A4-5F0B9184B543}" type="parTrans" cxnId="{3B82D9F0-197B-4874-9594-5BD257E44D73}">
      <dgm:prSet/>
      <dgm:spPr/>
      <dgm:t>
        <a:bodyPr/>
        <a:lstStyle/>
        <a:p>
          <a:endParaRPr lang="en-US"/>
        </a:p>
      </dgm:t>
    </dgm:pt>
    <dgm:pt modelId="{10FBA6B9-73D6-4BE8-8B10-31445270F3D7}" type="sibTrans" cxnId="{3B82D9F0-197B-4874-9594-5BD257E44D73}">
      <dgm:prSet/>
      <dgm:spPr/>
      <dgm:t>
        <a:bodyPr/>
        <a:lstStyle/>
        <a:p>
          <a:endParaRPr lang="en-US"/>
        </a:p>
      </dgm:t>
    </dgm:pt>
    <dgm:pt modelId="{BF90E212-EFB0-48EA-9B7A-393FEB4DCEBB}">
      <dgm:prSet phldrT="[Text]"/>
      <dgm:spPr/>
      <dgm:t>
        <a:bodyPr/>
        <a:lstStyle/>
        <a:p>
          <a:r>
            <a:rPr lang="en-GB" dirty="0" smtClean="0"/>
            <a:t>The correlation coefficients of board diversity indicates significant positive associations at 1% level with all ESG indicators. </a:t>
          </a:r>
          <a:endParaRPr lang="en-US" dirty="0"/>
        </a:p>
      </dgm:t>
    </dgm:pt>
    <dgm:pt modelId="{6D5E5713-C5FE-4B61-AB27-510E50DB1326}" type="parTrans" cxnId="{71CAEA40-B1FA-4DA5-8681-E8D8835F8F99}">
      <dgm:prSet/>
      <dgm:spPr/>
      <dgm:t>
        <a:bodyPr/>
        <a:lstStyle/>
        <a:p>
          <a:endParaRPr lang="en-US"/>
        </a:p>
      </dgm:t>
    </dgm:pt>
    <dgm:pt modelId="{3DD592D0-85BA-4188-9A7F-A4F60E9A66A1}" type="sibTrans" cxnId="{71CAEA40-B1FA-4DA5-8681-E8D8835F8F99}">
      <dgm:prSet/>
      <dgm:spPr/>
      <dgm:t>
        <a:bodyPr/>
        <a:lstStyle/>
        <a:p>
          <a:endParaRPr lang="en-US"/>
        </a:p>
      </dgm:t>
    </dgm:pt>
    <dgm:pt modelId="{B9AB5E7B-AD8E-49EA-9B98-646005D36416}">
      <dgm:prSet phldrT="[Text]"/>
      <dgm:spPr/>
      <dgm:t>
        <a:bodyPr/>
        <a:lstStyle/>
        <a:p>
          <a:r>
            <a:rPr lang="en-GB" dirty="0" smtClean="0"/>
            <a:t>The results reveal that Environmental, Social and Governance models have high statistical significance and high explanatory power </a:t>
          </a:r>
          <a:endParaRPr lang="en-US" dirty="0"/>
        </a:p>
      </dgm:t>
    </dgm:pt>
    <dgm:pt modelId="{0E57E14D-199F-4E6F-9B16-F87D69715DBD}" type="parTrans" cxnId="{C05BC0B6-95C8-4D9A-BEF0-AE5E5EDAD1BD}">
      <dgm:prSet/>
      <dgm:spPr/>
      <dgm:t>
        <a:bodyPr/>
        <a:lstStyle/>
        <a:p>
          <a:endParaRPr lang="en-US"/>
        </a:p>
      </dgm:t>
    </dgm:pt>
    <dgm:pt modelId="{564ABE52-CB5E-4B72-AD7B-EC0BC0487108}" type="sibTrans" cxnId="{C05BC0B6-95C8-4D9A-BEF0-AE5E5EDAD1BD}">
      <dgm:prSet/>
      <dgm:spPr/>
      <dgm:t>
        <a:bodyPr/>
        <a:lstStyle/>
        <a:p>
          <a:endParaRPr lang="en-US"/>
        </a:p>
      </dgm:t>
    </dgm:pt>
    <dgm:pt modelId="{D54D1CD2-58D6-4F56-B04E-F28790346CF4}" type="pres">
      <dgm:prSet presAssocID="{253900C8-8EB9-4C1E-8FF9-D26761763E50}" presName="Name0" presStyleCnt="0">
        <dgm:presLayoutVars>
          <dgm:chMax val="7"/>
          <dgm:chPref val="7"/>
          <dgm:dir/>
        </dgm:presLayoutVars>
      </dgm:prSet>
      <dgm:spPr/>
      <dgm:t>
        <a:bodyPr/>
        <a:lstStyle/>
        <a:p>
          <a:endParaRPr lang="en-US"/>
        </a:p>
      </dgm:t>
    </dgm:pt>
    <dgm:pt modelId="{B9FB94EF-6F7E-4B10-A3A7-5F64BFADDBD0}" type="pres">
      <dgm:prSet presAssocID="{253900C8-8EB9-4C1E-8FF9-D26761763E50}" presName="Name1" presStyleCnt="0"/>
      <dgm:spPr/>
    </dgm:pt>
    <dgm:pt modelId="{00D67373-4E0E-47D4-8D87-1E85A243D094}" type="pres">
      <dgm:prSet presAssocID="{253900C8-8EB9-4C1E-8FF9-D26761763E50}" presName="cycle" presStyleCnt="0"/>
      <dgm:spPr/>
    </dgm:pt>
    <dgm:pt modelId="{1D33CDB5-4D29-4CBB-9D00-4E4B77C7213D}" type="pres">
      <dgm:prSet presAssocID="{253900C8-8EB9-4C1E-8FF9-D26761763E50}" presName="srcNode" presStyleLbl="node1" presStyleIdx="0" presStyleCnt="3"/>
      <dgm:spPr/>
    </dgm:pt>
    <dgm:pt modelId="{44AE5253-5842-481A-8088-947FC55B9EDB}" type="pres">
      <dgm:prSet presAssocID="{253900C8-8EB9-4C1E-8FF9-D26761763E50}" presName="conn" presStyleLbl="parChTrans1D2" presStyleIdx="0" presStyleCnt="1"/>
      <dgm:spPr/>
      <dgm:t>
        <a:bodyPr/>
        <a:lstStyle/>
        <a:p>
          <a:endParaRPr lang="en-US"/>
        </a:p>
      </dgm:t>
    </dgm:pt>
    <dgm:pt modelId="{D821D65A-78CC-447F-9222-C36952A2FA93}" type="pres">
      <dgm:prSet presAssocID="{253900C8-8EB9-4C1E-8FF9-D26761763E50}" presName="extraNode" presStyleLbl="node1" presStyleIdx="0" presStyleCnt="3"/>
      <dgm:spPr/>
    </dgm:pt>
    <dgm:pt modelId="{2D99E72E-5418-478C-98C8-299AB4EA5861}" type="pres">
      <dgm:prSet presAssocID="{253900C8-8EB9-4C1E-8FF9-D26761763E50}" presName="dstNode" presStyleLbl="node1" presStyleIdx="0" presStyleCnt="3"/>
      <dgm:spPr/>
    </dgm:pt>
    <dgm:pt modelId="{FF5877A5-C47C-439A-BF37-83E91084CA15}" type="pres">
      <dgm:prSet presAssocID="{B15280BC-66A8-4F64-BDF5-D5B1C1C06B50}" presName="text_1" presStyleLbl="node1" presStyleIdx="0" presStyleCnt="3">
        <dgm:presLayoutVars>
          <dgm:bulletEnabled val="1"/>
        </dgm:presLayoutVars>
      </dgm:prSet>
      <dgm:spPr/>
      <dgm:t>
        <a:bodyPr/>
        <a:lstStyle/>
        <a:p>
          <a:endParaRPr lang="en-US"/>
        </a:p>
      </dgm:t>
    </dgm:pt>
    <dgm:pt modelId="{CA497C04-0932-47C9-B27F-8EC38EE7F070}" type="pres">
      <dgm:prSet presAssocID="{B15280BC-66A8-4F64-BDF5-D5B1C1C06B50}" presName="accent_1" presStyleCnt="0"/>
      <dgm:spPr/>
    </dgm:pt>
    <dgm:pt modelId="{CB8D64EA-4A0E-4708-9EFD-DD1B5CB09399}" type="pres">
      <dgm:prSet presAssocID="{B15280BC-66A8-4F64-BDF5-D5B1C1C06B50}" presName="accentRepeatNode" presStyleLbl="solidFgAcc1" presStyleIdx="0" presStyleCnt="3"/>
      <dgm:spPr/>
    </dgm:pt>
    <dgm:pt modelId="{A5FE6368-61C0-461C-8E6D-21119FE54E07}" type="pres">
      <dgm:prSet presAssocID="{BF90E212-EFB0-48EA-9B7A-393FEB4DCEBB}" presName="text_2" presStyleLbl="node1" presStyleIdx="1" presStyleCnt="3">
        <dgm:presLayoutVars>
          <dgm:bulletEnabled val="1"/>
        </dgm:presLayoutVars>
      </dgm:prSet>
      <dgm:spPr/>
      <dgm:t>
        <a:bodyPr/>
        <a:lstStyle/>
        <a:p>
          <a:endParaRPr lang="en-US"/>
        </a:p>
      </dgm:t>
    </dgm:pt>
    <dgm:pt modelId="{C23CAE71-D0B4-4CC4-8DEB-F05E44D2FF72}" type="pres">
      <dgm:prSet presAssocID="{BF90E212-EFB0-48EA-9B7A-393FEB4DCEBB}" presName="accent_2" presStyleCnt="0"/>
      <dgm:spPr/>
    </dgm:pt>
    <dgm:pt modelId="{52A3FF69-2239-4DE8-B088-C100A59856C5}" type="pres">
      <dgm:prSet presAssocID="{BF90E212-EFB0-48EA-9B7A-393FEB4DCEBB}" presName="accentRepeatNode" presStyleLbl="solidFgAcc1" presStyleIdx="1" presStyleCnt="3"/>
      <dgm:spPr/>
    </dgm:pt>
    <dgm:pt modelId="{7721280C-7536-48E8-A727-B7C6A1C43CA8}" type="pres">
      <dgm:prSet presAssocID="{B9AB5E7B-AD8E-49EA-9B98-646005D36416}" presName="text_3" presStyleLbl="node1" presStyleIdx="2" presStyleCnt="3">
        <dgm:presLayoutVars>
          <dgm:bulletEnabled val="1"/>
        </dgm:presLayoutVars>
      </dgm:prSet>
      <dgm:spPr/>
      <dgm:t>
        <a:bodyPr/>
        <a:lstStyle/>
        <a:p>
          <a:endParaRPr lang="en-US"/>
        </a:p>
      </dgm:t>
    </dgm:pt>
    <dgm:pt modelId="{8289570A-B897-4BD4-B79A-373673962C6B}" type="pres">
      <dgm:prSet presAssocID="{B9AB5E7B-AD8E-49EA-9B98-646005D36416}" presName="accent_3" presStyleCnt="0"/>
      <dgm:spPr/>
    </dgm:pt>
    <dgm:pt modelId="{36B04B0E-A836-4BB5-8496-EA1685BABA2B}" type="pres">
      <dgm:prSet presAssocID="{B9AB5E7B-AD8E-49EA-9B98-646005D36416}" presName="accentRepeatNode" presStyleLbl="solidFgAcc1" presStyleIdx="2" presStyleCnt="3"/>
      <dgm:spPr/>
    </dgm:pt>
  </dgm:ptLst>
  <dgm:cxnLst>
    <dgm:cxn modelId="{C05BC0B6-95C8-4D9A-BEF0-AE5E5EDAD1BD}" srcId="{253900C8-8EB9-4C1E-8FF9-D26761763E50}" destId="{B9AB5E7B-AD8E-49EA-9B98-646005D36416}" srcOrd="2" destOrd="0" parTransId="{0E57E14D-199F-4E6F-9B16-F87D69715DBD}" sibTransId="{564ABE52-CB5E-4B72-AD7B-EC0BC0487108}"/>
    <dgm:cxn modelId="{B36755CE-0D89-4C6A-AEE4-C0045CCCB70D}" type="presOf" srcId="{253900C8-8EB9-4C1E-8FF9-D26761763E50}" destId="{D54D1CD2-58D6-4F56-B04E-F28790346CF4}" srcOrd="0" destOrd="0" presId="urn:microsoft.com/office/officeart/2008/layout/VerticalCurvedList"/>
    <dgm:cxn modelId="{20A72942-08A6-4152-A0D3-2FFCC6765FAC}" type="presOf" srcId="{10FBA6B9-73D6-4BE8-8B10-31445270F3D7}" destId="{44AE5253-5842-481A-8088-947FC55B9EDB}" srcOrd="0" destOrd="0" presId="urn:microsoft.com/office/officeart/2008/layout/VerticalCurvedList"/>
    <dgm:cxn modelId="{702C914E-D528-4B34-B7F7-5ABAB417167E}" type="presOf" srcId="{B9AB5E7B-AD8E-49EA-9B98-646005D36416}" destId="{7721280C-7536-48E8-A727-B7C6A1C43CA8}" srcOrd="0" destOrd="0" presId="urn:microsoft.com/office/officeart/2008/layout/VerticalCurvedList"/>
    <dgm:cxn modelId="{71CAEA40-B1FA-4DA5-8681-E8D8835F8F99}" srcId="{253900C8-8EB9-4C1E-8FF9-D26761763E50}" destId="{BF90E212-EFB0-48EA-9B7A-393FEB4DCEBB}" srcOrd="1" destOrd="0" parTransId="{6D5E5713-C5FE-4B61-AB27-510E50DB1326}" sibTransId="{3DD592D0-85BA-4188-9A7F-A4F60E9A66A1}"/>
    <dgm:cxn modelId="{3B82D9F0-197B-4874-9594-5BD257E44D73}" srcId="{253900C8-8EB9-4C1E-8FF9-D26761763E50}" destId="{B15280BC-66A8-4F64-BDF5-D5B1C1C06B50}" srcOrd="0" destOrd="0" parTransId="{A241A999-105B-4BF3-B2A4-5F0B9184B543}" sibTransId="{10FBA6B9-73D6-4BE8-8B10-31445270F3D7}"/>
    <dgm:cxn modelId="{83B7A751-DF23-4AC9-B469-F2FDE8B5D132}" type="presOf" srcId="{B15280BC-66A8-4F64-BDF5-D5B1C1C06B50}" destId="{FF5877A5-C47C-439A-BF37-83E91084CA15}" srcOrd="0" destOrd="0" presId="urn:microsoft.com/office/officeart/2008/layout/VerticalCurvedList"/>
    <dgm:cxn modelId="{77FF3578-EEC5-4FB4-B5BD-BE7D8D3710D5}" type="presOf" srcId="{BF90E212-EFB0-48EA-9B7A-393FEB4DCEBB}" destId="{A5FE6368-61C0-461C-8E6D-21119FE54E07}" srcOrd="0" destOrd="0" presId="urn:microsoft.com/office/officeart/2008/layout/VerticalCurvedList"/>
    <dgm:cxn modelId="{28DE6F57-09B5-40E0-97C2-D02401A0DAB6}" type="presParOf" srcId="{D54D1CD2-58D6-4F56-B04E-F28790346CF4}" destId="{B9FB94EF-6F7E-4B10-A3A7-5F64BFADDBD0}" srcOrd="0" destOrd="0" presId="urn:microsoft.com/office/officeart/2008/layout/VerticalCurvedList"/>
    <dgm:cxn modelId="{51AF8040-29BF-4BE0-A6B0-6D4AB9B026D2}" type="presParOf" srcId="{B9FB94EF-6F7E-4B10-A3A7-5F64BFADDBD0}" destId="{00D67373-4E0E-47D4-8D87-1E85A243D094}" srcOrd="0" destOrd="0" presId="urn:microsoft.com/office/officeart/2008/layout/VerticalCurvedList"/>
    <dgm:cxn modelId="{B5E692DF-DA4F-4D47-A6E5-E827BCD12E51}" type="presParOf" srcId="{00D67373-4E0E-47D4-8D87-1E85A243D094}" destId="{1D33CDB5-4D29-4CBB-9D00-4E4B77C7213D}" srcOrd="0" destOrd="0" presId="urn:microsoft.com/office/officeart/2008/layout/VerticalCurvedList"/>
    <dgm:cxn modelId="{80C74F61-E2BB-4103-9E89-4D44E9D127E5}" type="presParOf" srcId="{00D67373-4E0E-47D4-8D87-1E85A243D094}" destId="{44AE5253-5842-481A-8088-947FC55B9EDB}" srcOrd="1" destOrd="0" presId="urn:microsoft.com/office/officeart/2008/layout/VerticalCurvedList"/>
    <dgm:cxn modelId="{0EB8F4E9-519B-48F4-8192-61324069B845}" type="presParOf" srcId="{00D67373-4E0E-47D4-8D87-1E85A243D094}" destId="{D821D65A-78CC-447F-9222-C36952A2FA93}" srcOrd="2" destOrd="0" presId="urn:microsoft.com/office/officeart/2008/layout/VerticalCurvedList"/>
    <dgm:cxn modelId="{028BE685-5935-43BA-94B0-A062AB2BEDFD}" type="presParOf" srcId="{00D67373-4E0E-47D4-8D87-1E85A243D094}" destId="{2D99E72E-5418-478C-98C8-299AB4EA5861}" srcOrd="3" destOrd="0" presId="urn:microsoft.com/office/officeart/2008/layout/VerticalCurvedList"/>
    <dgm:cxn modelId="{6ABF3A85-22CF-4909-B95A-DC6DD13A6C81}" type="presParOf" srcId="{B9FB94EF-6F7E-4B10-A3A7-5F64BFADDBD0}" destId="{FF5877A5-C47C-439A-BF37-83E91084CA15}" srcOrd="1" destOrd="0" presId="urn:microsoft.com/office/officeart/2008/layout/VerticalCurvedList"/>
    <dgm:cxn modelId="{F551278A-1AD5-4B69-8FE9-0F153DA9B094}" type="presParOf" srcId="{B9FB94EF-6F7E-4B10-A3A7-5F64BFADDBD0}" destId="{CA497C04-0932-47C9-B27F-8EC38EE7F070}" srcOrd="2" destOrd="0" presId="urn:microsoft.com/office/officeart/2008/layout/VerticalCurvedList"/>
    <dgm:cxn modelId="{BDBBD6CB-5632-4F21-A187-A8741EA616C0}" type="presParOf" srcId="{CA497C04-0932-47C9-B27F-8EC38EE7F070}" destId="{CB8D64EA-4A0E-4708-9EFD-DD1B5CB09399}" srcOrd="0" destOrd="0" presId="urn:microsoft.com/office/officeart/2008/layout/VerticalCurvedList"/>
    <dgm:cxn modelId="{98A936DF-391E-495F-A84D-D742DB68E5C5}" type="presParOf" srcId="{B9FB94EF-6F7E-4B10-A3A7-5F64BFADDBD0}" destId="{A5FE6368-61C0-461C-8E6D-21119FE54E07}" srcOrd="3" destOrd="0" presId="urn:microsoft.com/office/officeart/2008/layout/VerticalCurvedList"/>
    <dgm:cxn modelId="{06807FAF-0617-4E2E-AA61-8D70C22ABC3C}" type="presParOf" srcId="{B9FB94EF-6F7E-4B10-A3A7-5F64BFADDBD0}" destId="{C23CAE71-D0B4-4CC4-8DEB-F05E44D2FF72}" srcOrd="4" destOrd="0" presId="urn:microsoft.com/office/officeart/2008/layout/VerticalCurvedList"/>
    <dgm:cxn modelId="{A8FCC20E-128C-4D7A-A43B-A749F5C32F65}" type="presParOf" srcId="{C23CAE71-D0B4-4CC4-8DEB-F05E44D2FF72}" destId="{52A3FF69-2239-4DE8-B088-C100A59856C5}" srcOrd="0" destOrd="0" presId="urn:microsoft.com/office/officeart/2008/layout/VerticalCurvedList"/>
    <dgm:cxn modelId="{097C0825-3709-482A-91F0-E0C79C84A689}" type="presParOf" srcId="{B9FB94EF-6F7E-4B10-A3A7-5F64BFADDBD0}" destId="{7721280C-7536-48E8-A727-B7C6A1C43CA8}" srcOrd="5" destOrd="0" presId="urn:microsoft.com/office/officeart/2008/layout/VerticalCurvedList"/>
    <dgm:cxn modelId="{A2DCC94A-76C1-4245-99F8-0A9DAAFDFAB7}" type="presParOf" srcId="{B9FB94EF-6F7E-4B10-A3A7-5F64BFADDBD0}" destId="{8289570A-B897-4BD4-B79A-373673962C6B}" srcOrd="6" destOrd="0" presId="urn:microsoft.com/office/officeart/2008/layout/VerticalCurvedList"/>
    <dgm:cxn modelId="{7B038737-6D4B-41C2-BE65-3F4B3E0DF301}" type="presParOf" srcId="{8289570A-B897-4BD4-B79A-373673962C6B}" destId="{36B04B0E-A836-4BB5-8496-EA1685BABA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543E13-9401-47C5-B12D-D393B51C181B}"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4010030-C0AD-43FD-9BF6-46E174BC049C}">
      <dgm:prSet phldrT="[Text]"/>
      <dgm:spPr/>
      <dgm:t>
        <a:bodyPr/>
        <a:lstStyle/>
        <a:p>
          <a:r>
            <a:rPr lang="en-US" dirty="0" smtClean="0"/>
            <a:t>Environmental Disclosure</a:t>
          </a:r>
          <a:endParaRPr lang="en-US" dirty="0"/>
        </a:p>
      </dgm:t>
    </dgm:pt>
    <dgm:pt modelId="{BAD3753D-393E-43C5-83BF-3C6D00E6AC2B}" type="parTrans" cxnId="{F62C9A98-58EE-43DE-A014-3B9FB2EFFF15}">
      <dgm:prSet/>
      <dgm:spPr/>
      <dgm:t>
        <a:bodyPr/>
        <a:lstStyle/>
        <a:p>
          <a:endParaRPr lang="en-US"/>
        </a:p>
      </dgm:t>
    </dgm:pt>
    <dgm:pt modelId="{8F094E78-E496-4DF7-8159-552F522EAB09}" type="sibTrans" cxnId="{F62C9A98-58EE-43DE-A014-3B9FB2EFFF15}">
      <dgm:prSet/>
      <dgm:spPr/>
      <dgm:t>
        <a:bodyPr/>
        <a:lstStyle/>
        <a:p>
          <a:endParaRPr lang="en-US"/>
        </a:p>
      </dgm:t>
    </dgm:pt>
    <dgm:pt modelId="{E38E3F53-3295-46E6-BEC2-920E3F777B98}">
      <dgm:prSet phldrT="[Text]"/>
      <dgm:spPr/>
      <dgm:t>
        <a:bodyPr/>
        <a:lstStyle/>
        <a:p>
          <a:r>
            <a:rPr lang="en-GB" dirty="0" smtClean="0">
              <a:solidFill>
                <a:srgbClr val="002060"/>
              </a:solidFill>
            </a:rPr>
            <a:t>Female board between 21 to 50% (+)</a:t>
          </a:r>
          <a:endParaRPr lang="en-US" dirty="0">
            <a:solidFill>
              <a:srgbClr val="002060"/>
            </a:solidFill>
          </a:endParaRPr>
        </a:p>
      </dgm:t>
    </dgm:pt>
    <dgm:pt modelId="{A6A88012-9F59-4EF9-89FB-23D631883F93}" type="parTrans" cxnId="{3782C680-93F6-4CE9-B6B3-A8ABC73CED91}">
      <dgm:prSet/>
      <dgm:spPr/>
      <dgm:t>
        <a:bodyPr/>
        <a:lstStyle/>
        <a:p>
          <a:endParaRPr lang="en-US"/>
        </a:p>
      </dgm:t>
    </dgm:pt>
    <dgm:pt modelId="{1D6462CA-AAF6-44F4-AF5E-258F91E3B2D6}" type="sibTrans" cxnId="{3782C680-93F6-4CE9-B6B3-A8ABC73CED91}">
      <dgm:prSet/>
      <dgm:spPr/>
      <dgm:t>
        <a:bodyPr/>
        <a:lstStyle/>
        <a:p>
          <a:endParaRPr lang="en-US"/>
        </a:p>
      </dgm:t>
    </dgm:pt>
    <dgm:pt modelId="{08231C33-BC5B-4E38-B045-B4B5B7346FA6}">
      <dgm:prSet phldrT="[Text]"/>
      <dgm:spPr/>
      <dgm:t>
        <a:bodyPr/>
        <a:lstStyle/>
        <a:p>
          <a:r>
            <a:rPr lang="en-US" dirty="0" smtClean="0"/>
            <a:t>Social Disclosure</a:t>
          </a:r>
          <a:endParaRPr lang="en-US" dirty="0"/>
        </a:p>
      </dgm:t>
    </dgm:pt>
    <dgm:pt modelId="{6D0A5D4E-DB59-4BD1-ABC0-120CD5B31AE9}" type="parTrans" cxnId="{6BB8CDE1-8EC4-411A-BDDF-83066EE383AB}">
      <dgm:prSet/>
      <dgm:spPr/>
      <dgm:t>
        <a:bodyPr/>
        <a:lstStyle/>
        <a:p>
          <a:endParaRPr lang="en-US"/>
        </a:p>
      </dgm:t>
    </dgm:pt>
    <dgm:pt modelId="{98B20C2A-C4D7-4BF0-81C5-BCB1EA8DEC62}" type="sibTrans" cxnId="{6BB8CDE1-8EC4-411A-BDDF-83066EE383AB}">
      <dgm:prSet/>
      <dgm:spPr/>
      <dgm:t>
        <a:bodyPr/>
        <a:lstStyle/>
        <a:p>
          <a:endParaRPr lang="en-US"/>
        </a:p>
      </dgm:t>
    </dgm:pt>
    <dgm:pt modelId="{9ABC7014-CBC8-431D-A155-14C62B6E34A0}">
      <dgm:prSet phldrT="[Text]"/>
      <dgm:spPr/>
      <dgm:t>
        <a:bodyPr/>
        <a:lstStyle/>
        <a:p>
          <a:r>
            <a:rPr lang="en-GB" dirty="0" smtClean="0">
              <a:solidFill>
                <a:srgbClr val="002060"/>
              </a:solidFill>
            </a:rPr>
            <a:t>Female board between 21 to 50% (+)</a:t>
          </a:r>
          <a:endParaRPr lang="en-US" dirty="0">
            <a:solidFill>
              <a:srgbClr val="002060"/>
            </a:solidFill>
          </a:endParaRPr>
        </a:p>
      </dgm:t>
    </dgm:pt>
    <dgm:pt modelId="{B0DE70C1-2B3A-4812-BEC9-6326D118D4D4}" type="parTrans" cxnId="{FC0283CA-5BED-4117-A5D9-71BC29E1D878}">
      <dgm:prSet/>
      <dgm:spPr/>
      <dgm:t>
        <a:bodyPr/>
        <a:lstStyle/>
        <a:p>
          <a:endParaRPr lang="en-US"/>
        </a:p>
      </dgm:t>
    </dgm:pt>
    <dgm:pt modelId="{9053CFF9-8018-4F47-82DD-F004CF144D05}" type="sibTrans" cxnId="{FC0283CA-5BED-4117-A5D9-71BC29E1D878}">
      <dgm:prSet/>
      <dgm:spPr/>
      <dgm:t>
        <a:bodyPr/>
        <a:lstStyle/>
        <a:p>
          <a:endParaRPr lang="en-US"/>
        </a:p>
      </dgm:t>
    </dgm:pt>
    <dgm:pt modelId="{6A2C5ACE-176E-436E-BD3A-7D7F0C04D0FC}">
      <dgm:prSet phldrT="[Text]"/>
      <dgm:spPr/>
      <dgm:t>
        <a:bodyPr/>
        <a:lstStyle/>
        <a:p>
          <a:r>
            <a:rPr lang="en-US" dirty="0" smtClean="0"/>
            <a:t>ESG Score</a:t>
          </a:r>
          <a:endParaRPr lang="en-US" dirty="0"/>
        </a:p>
      </dgm:t>
    </dgm:pt>
    <dgm:pt modelId="{F1DDA92F-B9A0-4124-B2E8-4549C700FA43}" type="parTrans" cxnId="{FA351FA8-A53C-4EB2-B782-E1DE88335F42}">
      <dgm:prSet/>
      <dgm:spPr/>
      <dgm:t>
        <a:bodyPr/>
        <a:lstStyle/>
        <a:p>
          <a:endParaRPr lang="en-US"/>
        </a:p>
      </dgm:t>
    </dgm:pt>
    <dgm:pt modelId="{593E791C-AD66-431A-9EC1-4BB3420F03C7}" type="sibTrans" cxnId="{FA351FA8-A53C-4EB2-B782-E1DE88335F42}">
      <dgm:prSet/>
      <dgm:spPr/>
      <dgm:t>
        <a:bodyPr/>
        <a:lstStyle/>
        <a:p>
          <a:endParaRPr lang="en-US"/>
        </a:p>
      </dgm:t>
    </dgm:pt>
    <dgm:pt modelId="{BF6E61BB-0318-407B-A029-BC77E37BC362}">
      <dgm:prSet phldrT="[Text]"/>
      <dgm:spPr/>
      <dgm:t>
        <a:bodyPr/>
        <a:lstStyle/>
        <a:p>
          <a:r>
            <a:rPr lang="en-GB" dirty="0" smtClean="0">
              <a:solidFill>
                <a:srgbClr val="002060"/>
              </a:solidFill>
            </a:rPr>
            <a:t>Female board between 1 to 20% (+)</a:t>
          </a:r>
          <a:endParaRPr lang="en-US" dirty="0">
            <a:solidFill>
              <a:srgbClr val="002060"/>
            </a:solidFill>
          </a:endParaRPr>
        </a:p>
      </dgm:t>
    </dgm:pt>
    <dgm:pt modelId="{BCE1CA1D-E709-4E10-9FF1-C2C7B191B028}" type="parTrans" cxnId="{9AB23A44-5D55-40EF-B08A-20F8CD383398}">
      <dgm:prSet/>
      <dgm:spPr/>
      <dgm:t>
        <a:bodyPr/>
        <a:lstStyle/>
        <a:p>
          <a:endParaRPr lang="en-US"/>
        </a:p>
      </dgm:t>
    </dgm:pt>
    <dgm:pt modelId="{57D64BF5-0548-4AD8-8ACA-6A4A4F059DB5}" type="sibTrans" cxnId="{9AB23A44-5D55-40EF-B08A-20F8CD383398}">
      <dgm:prSet/>
      <dgm:spPr/>
      <dgm:t>
        <a:bodyPr/>
        <a:lstStyle/>
        <a:p>
          <a:endParaRPr lang="en-US"/>
        </a:p>
      </dgm:t>
    </dgm:pt>
    <dgm:pt modelId="{6F55925A-FECF-46E5-9891-2FAB0EBC1820}">
      <dgm:prSet/>
      <dgm:spPr/>
      <dgm:t>
        <a:bodyPr/>
        <a:lstStyle/>
        <a:p>
          <a:r>
            <a:rPr lang="en-US" dirty="0" smtClean="0"/>
            <a:t>Governance Disclosure</a:t>
          </a:r>
          <a:endParaRPr lang="en-US" dirty="0"/>
        </a:p>
      </dgm:t>
    </dgm:pt>
    <dgm:pt modelId="{B99D0B11-94A7-4B5A-9D5F-CBAEC21BC05F}" type="parTrans" cxnId="{18450C6C-14D1-42DE-91F1-FB328B2AE9BF}">
      <dgm:prSet/>
      <dgm:spPr/>
      <dgm:t>
        <a:bodyPr/>
        <a:lstStyle/>
        <a:p>
          <a:endParaRPr lang="en-US"/>
        </a:p>
      </dgm:t>
    </dgm:pt>
    <dgm:pt modelId="{00D1B9B2-4E9B-4632-85E5-A46757915F3B}" type="sibTrans" cxnId="{18450C6C-14D1-42DE-91F1-FB328B2AE9BF}">
      <dgm:prSet/>
      <dgm:spPr/>
      <dgm:t>
        <a:bodyPr/>
        <a:lstStyle/>
        <a:p>
          <a:endParaRPr lang="en-US"/>
        </a:p>
      </dgm:t>
    </dgm:pt>
    <dgm:pt modelId="{5752C4BC-191E-4D13-AB49-7C1CD57879CF}">
      <dgm:prSet/>
      <dgm:spPr/>
      <dgm:t>
        <a:bodyPr/>
        <a:lstStyle/>
        <a:p>
          <a:r>
            <a:rPr lang="en-GB" dirty="0" smtClean="0">
              <a:solidFill>
                <a:srgbClr val="002060"/>
              </a:solidFill>
            </a:rPr>
            <a:t>Female board between 1 to 20% (+)</a:t>
          </a:r>
          <a:endParaRPr lang="en-US" dirty="0">
            <a:solidFill>
              <a:srgbClr val="002060"/>
            </a:solidFill>
          </a:endParaRPr>
        </a:p>
      </dgm:t>
    </dgm:pt>
    <dgm:pt modelId="{CD8FBDC2-A023-4467-B5DE-9AFA9DFD9E76}" type="parTrans" cxnId="{44F03E08-377B-4377-9F58-CBD7411BAD40}">
      <dgm:prSet/>
      <dgm:spPr/>
      <dgm:t>
        <a:bodyPr/>
        <a:lstStyle/>
        <a:p>
          <a:endParaRPr lang="en-US"/>
        </a:p>
      </dgm:t>
    </dgm:pt>
    <dgm:pt modelId="{D33E2828-AB95-47C0-B386-50FAF9C1B07F}" type="sibTrans" cxnId="{44F03E08-377B-4377-9F58-CBD7411BAD40}">
      <dgm:prSet/>
      <dgm:spPr/>
      <dgm:t>
        <a:bodyPr/>
        <a:lstStyle/>
        <a:p>
          <a:endParaRPr lang="en-US"/>
        </a:p>
      </dgm:t>
    </dgm:pt>
    <dgm:pt modelId="{D57D9850-1E1E-4F89-814F-D54FF7DAC088}">
      <dgm:prSet/>
      <dgm:spPr/>
      <dgm:t>
        <a:bodyPr/>
        <a:lstStyle/>
        <a:p>
          <a:endParaRPr lang="en-US" dirty="0">
            <a:solidFill>
              <a:srgbClr val="002060"/>
            </a:solidFill>
          </a:endParaRPr>
        </a:p>
      </dgm:t>
    </dgm:pt>
    <dgm:pt modelId="{F91075B8-D89E-423E-BF2A-0707E27FEEBE}" type="parTrans" cxnId="{AE715518-C2D6-43C6-B4C2-BC28AE9D9B63}">
      <dgm:prSet/>
      <dgm:spPr/>
      <dgm:t>
        <a:bodyPr/>
        <a:lstStyle/>
        <a:p>
          <a:endParaRPr lang="en-US"/>
        </a:p>
      </dgm:t>
    </dgm:pt>
    <dgm:pt modelId="{F67B4C17-182A-4FA0-BF46-B9DE2D4D6EA7}" type="sibTrans" cxnId="{AE715518-C2D6-43C6-B4C2-BC28AE9D9B63}">
      <dgm:prSet/>
      <dgm:spPr/>
      <dgm:t>
        <a:bodyPr/>
        <a:lstStyle/>
        <a:p>
          <a:endParaRPr lang="en-US"/>
        </a:p>
      </dgm:t>
    </dgm:pt>
    <dgm:pt modelId="{BF0533C4-28C7-4DF3-87A0-2266BD9D4F53}">
      <dgm:prSet/>
      <dgm:spPr/>
      <dgm:t>
        <a:bodyPr/>
        <a:lstStyle/>
        <a:p>
          <a:r>
            <a:rPr lang="en-GB" dirty="0" smtClean="0">
              <a:solidFill>
                <a:srgbClr val="002060"/>
              </a:solidFill>
            </a:rPr>
            <a:t>Female board between 21 to 50% (+)</a:t>
          </a:r>
          <a:endParaRPr lang="en-US" dirty="0">
            <a:solidFill>
              <a:srgbClr val="002060"/>
            </a:solidFill>
          </a:endParaRPr>
        </a:p>
      </dgm:t>
    </dgm:pt>
    <dgm:pt modelId="{8933DF74-00E4-4340-96CF-44A5BF947EFF}" type="parTrans" cxnId="{77C5C8FF-9666-4D78-B4B6-8AE95C16D3A3}">
      <dgm:prSet/>
      <dgm:spPr/>
      <dgm:t>
        <a:bodyPr/>
        <a:lstStyle/>
        <a:p>
          <a:endParaRPr lang="en-US"/>
        </a:p>
      </dgm:t>
    </dgm:pt>
    <dgm:pt modelId="{26992238-3BE0-4CC2-BD6E-1F09065C5610}" type="sibTrans" cxnId="{77C5C8FF-9666-4D78-B4B6-8AE95C16D3A3}">
      <dgm:prSet/>
      <dgm:spPr/>
      <dgm:t>
        <a:bodyPr/>
        <a:lstStyle/>
        <a:p>
          <a:endParaRPr lang="en-US"/>
        </a:p>
      </dgm:t>
    </dgm:pt>
    <dgm:pt modelId="{0401E62F-A38B-4AF2-A26D-219E5ABED9AE}">
      <dgm:prSet/>
      <dgm:spPr/>
      <dgm:t>
        <a:bodyPr/>
        <a:lstStyle/>
        <a:p>
          <a:r>
            <a:rPr lang="en-GB" dirty="0" smtClean="0">
              <a:solidFill>
                <a:srgbClr val="002060"/>
              </a:solidFill>
            </a:rPr>
            <a:t>Female board between 21 to 50% (+)</a:t>
          </a:r>
          <a:endParaRPr lang="en-US" dirty="0">
            <a:solidFill>
              <a:srgbClr val="002060"/>
            </a:solidFill>
          </a:endParaRPr>
        </a:p>
      </dgm:t>
    </dgm:pt>
    <dgm:pt modelId="{A3201BA2-32D4-4222-8909-9EBECFB26A0E}" type="parTrans" cxnId="{59FF5901-9563-45FB-9364-B24F97326416}">
      <dgm:prSet/>
      <dgm:spPr/>
      <dgm:t>
        <a:bodyPr/>
        <a:lstStyle/>
        <a:p>
          <a:endParaRPr lang="en-US"/>
        </a:p>
      </dgm:t>
    </dgm:pt>
    <dgm:pt modelId="{D9B93A8F-22F5-41BC-926D-74EA58CA6A0F}" type="sibTrans" cxnId="{59FF5901-9563-45FB-9364-B24F97326416}">
      <dgm:prSet/>
      <dgm:spPr/>
      <dgm:t>
        <a:bodyPr/>
        <a:lstStyle/>
        <a:p>
          <a:endParaRPr lang="en-US"/>
        </a:p>
      </dgm:t>
    </dgm:pt>
    <dgm:pt modelId="{150F2E2B-CD36-45BD-92D7-A5652A8090DC}" type="pres">
      <dgm:prSet presAssocID="{51543E13-9401-47C5-B12D-D393B51C181B}" presName="Name0" presStyleCnt="0">
        <dgm:presLayoutVars>
          <dgm:dir/>
          <dgm:animLvl val="lvl"/>
          <dgm:resizeHandles val="exact"/>
        </dgm:presLayoutVars>
      </dgm:prSet>
      <dgm:spPr/>
      <dgm:t>
        <a:bodyPr/>
        <a:lstStyle/>
        <a:p>
          <a:endParaRPr lang="en-US"/>
        </a:p>
      </dgm:t>
    </dgm:pt>
    <dgm:pt modelId="{1F5A6DC8-C80E-4BA1-84F9-5EC652CFC18E}" type="pres">
      <dgm:prSet presAssocID="{34010030-C0AD-43FD-9BF6-46E174BC049C}" presName="composite" presStyleCnt="0"/>
      <dgm:spPr/>
    </dgm:pt>
    <dgm:pt modelId="{D3B95225-DD8F-49D9-B443-FC3E0FA965E5}" type="pres">
      <dgm:prSet presAssocID="{34010030-C0AD-43FD-9BF6-46E174BC049C}" presName="parTx" presStyleLbl="alignNode1" presStyleIdx="0" presStyleCnt="4">
        <dgm:presLayoutVars>
          <dgm:chMax val="0"/>
          <dgm:chPref val="0"/>
          <dgm:bulletEnabled val="1"/>
        </dgm:presLayoutVars>
      </dgm:prSet>
      <dgm:spPr/>
      <dgm:t>
        <a:bodyPr/>
        <a:lstStyle/>
        <a:p>
          <a:endParaRPr lang="en-US"/>
        </a:p>
      </dgm:t>
    </dgm:pt>
    <dgm:pt modelId="{19AB5702-7786-445B-89E5-011BF9DB06EC}" type="pres">
      <dgm:prSet presAssocID="{34010030-C0AD-43FD-9BF6-46E174BC049C}" presName="desTx" presStyleLbl="alignAccFollowNode1" presStyleIdx="0" presStyleCnt="4">
        <dgm:presLayoutVars>
          <dgm:bulletEnabled val="1"/>
        </dgm:presLayoutVars>
      </dgm:prSet>
      <dgm:spPr/>
      <dgm:t>
        <a:bodyPr/>
        <a:lstStyle/>
        <a:p>
          <a:endParaRPr lang="en-US"/>
        </a:p>
      </dgm:t>
    </dgm:pt>
    <dgm:pt modelId="{E61D15A2-D6A6-4D96-937E-E70D4CB6D893}" type="pres">
      <dgm:prSet presAssocID="{8F094E78-E496-4DF7-8159-552F522EAB09}" presName="space" presStyleCnt="0"/>
      <dgm:spPr/>
    </dgm:pt>
    <dgm:pt modelId="{15895B17-7BC0-4E39-95C2-6AA5FBA9F046}" type="pres">
      <dgm:prSet presAssocID="{08231C33-BC5B-4E38-B045-B4B5B7346FA6}" presName="composite" presStyleCnt="0"/>
      <dgm:spPr/>
    </dgm:pt>
    <dgm:pt modelId="{3C78130E-FCC6-4776-8216-5169F786433B}" type="pres">
      <dgm:prSet presAssocID="{08231C33-BC5B-4E38-B045-B4B5B7346FA6}" presName="parTx" presStyleLbl="alignNode1" presStyleIdx="1" presStyleCnt="4">
        <dgm:presLayoutVars>
          <dgm:chMax val="0"/>
          <dgm:chPref val="0"/>
          <dgm:bulletEnabled val="1"/>
        </dgm:presLayoutVars>
      </dgm:prSet>
      <dgm:spPr/>
      <dgm:t>
        <a:bodyPr/>
        <a:lstStyle/>
        <a:p>
          <a:endParaRPr lang="en-US"/>
        </a:p>
      </dgm:t>
    </dgm:pt>
    <dgm:pt modelId="{2539D726-5C88-42AE-9595-0F29B6D96E11}" type="pres">
      <dgm:prSet presAssocID="{08231C33-BC5B-4E38-B045-B4B5B7346FA6}" presName="desTx" presStyleLbl="alignAccFollowNode1" presStyleIdx="1" presStyleCnt="4">
        <dgm:presLayoutVars>
          <dgm:bulletEnabled val="1"/>
        </dgm:presLayoutVars>
      </dgm:prSet>
      <dgm:spPr/>
      <dgm:t>
        <a:bodyPr/>
        <a:lstStyle/>
        <a:p>
          <a:endParaRPr lang="en-US"/>
        </a:p>
      </dgm:t>
    </dgm:pt>
    <dgm:pt modelId="{DB93160B-5487-4507-8492-1DA43D558508}" type="pres">
      <dgm:prSet presAssocID="{98B20C2A-C4D7-4BF0-81C5-BCB1EA8DEC62}" presName="space" presStyleCnt="0"/>
      <dgm:spPr/>
    </dgm:pt>
    <dgm:pt modelId="{090E6EDE-E275-46EF-B3CC-B459DC5B2767}" type="pres">
      <dgm:prSet presAssocID="{6F55925A-FECF-46E5-9891-2FAB0EBC1820}" presName="composite" presStyleCnt="0"/>
      <dgm:spPr/>
    </dgm:pt>
    <dgm:pt modelId="{935F0708-9818-42F2-B64F-A4591D7222C8}" type="pres">
      <dgm:prSet presAssocID="{6F55925A-FECF-46E5-9891-2FAB0EBC1820}" presName="parTx" presStyleLbl="alignNode1" presStyleIdx="2" presStyleCnt="4">
        <dgm:presLayoutVars>
          <dgm:chMax val="0"/>
          <dgm:chPref val="0"/>
          <dgm:bulletEnabled val="1"/>
        </dgm:presLayoutVars>
      </dgm:prSet>
      <dgm:spPr/>
      <dgm:t>
        <a:bodyPr/>
        <a:lstStyle/>
        <a:p>
          <a:endParaRPr lang="en-US"/>
        </a:p>
      </dgm:t>
    </dgm:pt>
    <dgm:pt modelId="{53975EFD-5819-4BEC-AC92-228563668728}" type="pres">
      <dgm:prSet presAssocID="{6F55925A-FECF-46E5-9891-2FAB0EBC1820}" presName="desTx" presStyleLbl="alignAccFollowNode1" presStyleIdx="2" presStyleCnt="4">
        <dgm:presLayoutVars>
          <dgm:bulletEnabled val="1"/>
        </dgm:presLayoutVars>
      </dgm:prSet>
      <dgm:spPr/>
      <dgm:t>
        <a:bodyPr/>
        <a:lstStyle/>
        <a:p>
          <a:endParaRPr lang="en-US"/>
        </a:p>
      </dgm:t>
    </dgm:pt>
    <dgm:pt modelId="{00B851EB-E64A-413F-B636-89249737BCAA}" type="pres">
      <dgm:prSet presAssocID="{00D1B9B2-4E9B-4632-85E5-A46757915F3B}" presName="space" presStyleCnt="0"/>
      <dgm:spPr/>
    </dgm:pt>
    <dgm:pt modelId="{F092CAAA-9B25-4C52-8D69-C139E86CE5B6}" type="pres">
      <dgm:prSet presAssocID="{6A2C5ACE-176E-436E-BD3A-7D7F0C04D0FC}" presName="composite" presStyleCnt="0"/>
      <dgm:spPr/>
    </dgm:pt>
    <dgm:pt modelId="{8AE99E8A-B25F-4728-A825-C10BA31AA658}" type="pres">
      <dgm:prSet presAssocID="{6A2C5ACE-176E-436E-BD3A-7D7F0C04D0FC}" presName="parTx" presStyleLbl="alignNode1" presStyleIdx="3" presStyleCnt="4">
        <dgm:presLayoutVars>
          <dgm:chMax val="0"/>
          <dgm:chPref val="0"/>
          <dgm:bulletEnabled val="1"/>
        </dgm:presLayoutVars>
      </dgm:prSet>
      <dgm:spPr/>
      <dgm:t>
        <a:bodyPr/>
        <a:lstStyle/>
        <a:p>
          <a:endParaRPr lang="en-US"/>
        </a:p>
      </dgm:t>
    </dgm:pt>
    <dgm:pt modelId="{96AF9F2E-019F-4E25-8409-D82677B48E7E}" type="pres">
      <dgm:prSet presAssocID="{6A2C5ACE-176E-436E-BD3A-7D7F0C04D0FC}" presName="desTx" presStyleLbl="alignAccFollowNode1" presStyleIdx="3" presStyleCnt="4">
        <dgm:presLayoutVars>
          <dgm:bulletEnabled val="1"/>
        </dgm:presLayoutVars>
      </dgm:prSet>
      <dgm:spPr/>
      <dgm:t>
        <a:bodyPr/>
        <a:lstStyle/>
        <a:p>
          <a:endParaRPr lang="en-US"/>
        </a:p>
      </dgm:t>
    </dgm:pt>
  </dgm:ptLst>
  <dgm:cxnLst>
    <dgm:cxn modelId="{59FF5901-9563-45FB-9364-B24F97326416}" srcId="{6A2C5ACE-176E-436E-BD3A-7D7F0C04D0FC}" destId="{0401E62F-A38B-4AF2-A26D-219E5ABED9AE}" srcOrd="1" destOrd="0" parTransId="{A3201BA2-32D4-4222-8909-9EBECFB26A0E}" sibTransId="{D9B93A8F-22F5-41BC-926D-74EA58CA6A0F}"/>
    <dgm:cxn modelId="{3CF1213D-9562-4FBA-84C9-7D1F1A192FA9}" type="presOf" srcId="{E38E3F53-3295-46E6-BEC2-920E3F777B98}" destId="{19AB5702-7786-445B-89E5-011BF9DB06EC}" srcOrd="0" destOrd="0" presId="urn:microsoft.com/office/officeart/2005/8/layout/hList1"/>
    <dgm:cxn modelId="{83CB45A8-FF2C-4BD6-9FBE-60326E025F9D}" type="presOf" srcId="{0401E62F-A38B-4AF2-A26D-219E5ABED9AE}" destId="{96AF9F2E-019F-4E25-8409-D82677B48E7E}" srcOrd="0" destOrd="1" presId="urn:microsoft.com/office/officeart/2005/8/layout/hList1"/>
    <dgm:cxn modelId="{F3E053C0-E8F1-43F4-A591-523A8C5B90EA}" type="presOf" srcId="{9ABC7014-CBC8-431D-A155-14C62B6E34A0}" destId="{2539D726-5C88-42AE-9595-0F29B6D96E11}" srcOrd="0" destOrd="0" presId="urn:microsoft.com/office/officeart/2005/8/layout/hList1"/>
    <dgm:cxn modelId="{A4E631C8-E220-418A-853A-ED2A05FAA354}" type="presOf" srcId="{D57D9850-1E1E-4F89-814F-D54FF7DAC088}" destId="{53975EFD-5819-4BEC-AC92-228563668728}" srcOrd="0" destOrd="2" presId="urn:microsoft.com/office/officeart/2005/8/layout/hList1"/>
    <dgm:cxn modelId="{8738C669-BD9B-4657-A08F-2BD45B1074B7}" type="presOf" srcId="{BF6E61BB-0318-407B-A029-BC77E37BC362}" destId="{96AF9F2E-019F-4E25-8409-D82677B48E7E}" srcOrd="0" destOrd="0" presId="urn:microsoft.com/office/officeart/2005/8/layout/hList1"/>
    <dgm:cxn modelId="{75FF7B37-608B-413C-A1F4-1E064B4FCBF2}" type="presOf" srcId="{6F55925A-FECF-46E5-9891-2FAB0EBC1820}" destId="{935F0708-9818-42F2-B64F-A4591D7222C8}" srcOrd="0" destOrd="0" presId="urn:microsoft.com/office/officeart/2005/8/layout/hList1"/>
    <dgm:cxn modelId="{86133A40-D9BD-4059-B05B-15763A8F39E9}" type="presOf" srcId="{BF0533C4-28C7-4DF3-87A0-2266BD9D4F53}" destId="{53975EFD-5819-4BEC-AC92-228563668728}" srcOrd="0" destOrd="1" presId="urn:microsoft.com/office/officeart/2005/8/layout/hList1"/>
    <dgm:cxn modelId="{3782C680-93F6-4CE9-B6B3-A8ABC73CED91}" srcId="{34010030-C0AD-43FD-9BF6-46E174BC049C}" destId="{E38E3F53-3295-46E6-BEC2-920E3F777B98}" srcOrd="0" destOrd="0" parTransId="{A6A88012-9F59-4EF9-89FB-23D631883F93}" sibTransId="{1D6462CA-AAF6-44F4-AF5E-258F91E3B2D6}"/>
    <dgm:cxn modelId="{A7C8180A-6FA1-45FA-9521-143C87004698}" type="presOf" srcId="{6A2C5ACE-176E-436E-BD3A-7D7F0C04D0FC}" destId="{8AE99E8A-B25F-4728-A825-C10BA31AA658}" srcOrd="0" destOrd="0" presId="urn:microsoft.com/office/officeart/2005/8/layout/hList1"/>
    <dgm:cxn modelId="{A989B67A-7B3A-4BC5-A451-328669413E1B}" type="presOf" srcId="{51543E13-9401-47C5-B12D-D393B51C181B}" destId="{150F2E2B-CD36-45BD-92D7-A5652A8090DC}" srcOrd="0" destOrd="0" presId="urn:microsoft.com/office/officeart/2005/8/layout/hList1"/>
    <dgm:cxn modelId="{F62C9A98-58EE-43DE-A014-3B9FB2EFFF15}" srcId="{51543E13-9401-47C5-B12D-D393B51C181B}" destId="{34010030-C0AD-43FD-9BF6-46E174BC049C}" srcOrd="0" destOrd="0" parTransId="{BAD3753D-393E-43C5-83BF-3C6D00E6AC2B}" sibTransId="{8F094E78-E496-4DF7-8159-552F522EAB09}"/>
    <dgm:cxn modelId="{AE715518-C2D6-43C6-B4C2-BC28AE9D9B63}" srcId="{6F55925A-FECF-46E5-9891-2FAB0EBC1820}" destId="{D57D9850-1E1E-4F89-814F-D54FF7DAC088}" srcOrd="2" destOrd="0" parTransId="{F91075B8-D89E-423E-BF2A-0707E27FEEBE}" sibTransId="{F67B4C17-182A-4FA0-BF46-B9DE2D4D6EA7}"/>
    <dgm:cxn modelId="{BAC2F59F-FBC9-40A7-8020-ABD93FCC2654}" type="presOf" srcId="{34010030-C0AD-43FD-9BF6-46E174BC049C}" destId="{D3B95225-DD8F-49D9-B443-FC3E0FA965E5}" srcOrd="0" destOrd="0" presId="urn:microsoft.com/office/officeart/2005/8/layout/hList1"/>
    <dgm:cxn modelId="{8DCB9F6C-6CF8-4F23-A1FA-8FF53738047A}" type="presOf" srcId="{08231C33-BC5B-4E38-B045-B4B5B7346FA6}" destId="{3C78130E-FCC6-4776-8216-5169F786433B}" srcOrd="0" destOrd="0" presId="urn:microsoft.com/office/officeart/2005/8/layout/hList1"/>
    <dgm:cxn modelId="{9AB23A44-5D55-40EF-B08A-20F8CD383398}" srcId="{6A2C5ACE-176E-436E-BD3A-7D7F0C04D0FC}" destId="{BF6E61BB-0318-407B-A029-BC77E37BC362}" srcOrd="0" destOrd="0" parTransId="{BCE1CA1D-E709-4E10-9FF1-C2C7B191B028}" sibTransId="{57D64BF5-0548-4AD8-8ACA-6A4A4F059DB5}"/>
    <dgm:cxn modelId="{77C5C8FF-9666-4D78-B4B6-8AE95C16D3A3}" srcId="{6F55925A-FECF-46E5-9891-2FAB0EBC1820}" destId="{BF0533C4-28C7-4DF3-87A0-2266BD9D4F53}" srcOrd="1" destOrd="0" parTransId="{8933DF74-00E4-4340-96CF-44A5BF947EFF}" sibTransId="{26992238-3BE0-4CC2-BD6E-1F09065C5610}"/>
    <dgm:cxn modelId="{FA351FA8-A53C-4EB2-B782-E1DE88335F42}" srcId="{51543E13-9401-47C5-B12D-D393B51C181B}" destId="{6A2C5ACE-176E-436E-BD3A-7D7F0C04D0FC}" srcOrd="3" destOrd="0" parTransId="{F1DDA92F-B9A0-4124-B2E8-4549C700FA43}" sibTransId="{593E791C-AD66-431A-9EC1-4BB3420F03C7}"/>
    <dgm:cxn modelId="{18450C6C-14D1-42DE-91F1-FB328B2AE9BF}" srcId="{51543E13-9401-47C5-B12D-D393B51C181B}" destId="{6F55925A-FECF-46E5-9891-2FAB0EBC1820}" srcOrd="2" destOrd="0" parTransId="{B99D0B11-94A7-4B5A-9D5F-CBAEC21BC05F}" sibTransId="{00D1B9B2-4E9B-4632-85E5-A46757915F3B}"/>
    <dgm:cxn modelId="{FC0283CA-5BED-4117-A5D9-71BC29E1D878}" srcId="{08231C33-BC5B-4E38-B045-B4B5B7346FA6}" destId="{9ABC7014-CBC8-431D-A155-14C62B6E34A0}" srcOrd="0" destOrd="0" parTransId="{B0DE70C1-2B3A-4812-BEC9-6326D118D4D4}" sibTransId="{9053CFF9-8018-4F47-82DD-F004CF144D05}"/>
    <dgm:cxn modelId="{6BB8CDE1-8EC4-411A-BDDF-83066EE383AB}" srcId="{51543E13-9401-47C5-B12D-D393B51C181B}" destId="{08231C33-BC5B-4E38-B045-B4B5B7346FA6}" srcOrd="1" destOrd="0" parTransId="{6D0A5D4E-DB59-4BD1-ABC0-120CD5B31AE9}" sibTransId="{98B20C2A-C4D7-4BF0-81C5-BCB1EA8DEC62}"/>
    <dgm:cxn modelId="{1E5DB059-6810-462B-9AE4-D8BF85E80C93}" type="presOf" srcId="{5752C4BC-191E-4D13-AB49-7C1CD57879CF}" destId="{53975EFD-5819-4BEC-AC92-228563668728}" srcOrd="0" destOrd="0" presId="urn:microsoft.com/office/officeart/2005/8/layout/hList1"/>
    <dgm:cxn modelId="{44F03E08-377B-4377-9F58-CBD7411BAD40}" srcId="{6F55925A-FECF-46E5-9891-2FAB0EBC1820}" destId="{5752C4BC-191E-4D13-AB49-7C1CD57879CF}" srcOrd="0" destOrd="0" parTransId="{CD8FBDC2-A023-4467-B5DE-9AFA9DFD9E76}" sibTransId="{D33E2828-AB95-47C0-B386-50FAF9C1B07F}"/>
    <dgm:cxn modelId="{F2F9AE19-0554-4E00-B072-1B7546588EC0}" type="presParOf" srcId="{150F2E2B-CD36-45BD-92D7-A5652A8090DC}" destId="{1F5A6DC8-C80E-4BA1-84F9-5EC652CFC18E}" srcOrd="0" destOrd="0" presId="urn:microsoft.com/office/officeart/2005/8/layout/hList1"/>
    <dgm:cxn modelId="{B9E5E806-D8F0-4129-A7A0-A710DF768A89}" type="presParOf" srcId="{1F5A6DC8-C80E-4BA1-84F9-5EC652CFC18E}" destId="{D3B95225-DD8F-49D9-B443-FC3E0FA965E5}" srcOrd="0" destOrd="0" presId="urn:microsoft.com/office/officeart/2005/8/layout/hList1"/>
    <dgm:cxn modelId="{EA92E8D6-C25A-4F5A-BCE5-D82DA9A4AFCC}" type="presParOf" srcId="{1F5A6DC8-C80E-4BA1-84F9-5EC652CFC18E}" destId="{19AB5702-7786-445B-89E5-011BF9DB06EC}" srcOrd="1" destOrd="0" presId="urn:microsoft.com/office/officeart/2005/8/layout/hList1"/>
    <dgm:cxn modelId="{F2D42168-2871-4EB6-B36B-D1DDDFB2A044}" type="presParOf" srcId="{150F2E2B-CD36-45BD-92D7-A5652A8090DC}" destId="{E61D15A2-D6A6-4D96-937E-E70D4CB6D893}" srcOrd="1" destOrd="0" presId="urn:microsoft.com/office/officeart/2005/8/layout/hList1"/>
    <dgm:cxn modelId="{AA74CEC6-B179-4D19-B810-AC17827CA28F}" type="presParOf" srcId="{150F2E2B-CD36-45BD-92D7-A5652A8090DC}" destId="{15895B17-7BC0-4E39-95C2-6AA5FBA9F046}" srcOrd="2" destOrd="0" presId="urn:microsoft.com/office/officeart/2005/8/layout/hList1"/>
    <dgm:cxn modelId="{4FEED45C-36CC-43FA-8758-148FD4B60960}" type="presParOf" srcId="{15895B17-7BC0-4E39-95C2-6AA5FBA9F046}" destId="{3C78130E-FCC6-4776-8216-5169F786433B}" srcOrd="0" destOrd="0" presId="urn:microsoft.com/office/officeart/2005/8/layout/hList1"/>
    <dgm:cxn modelId="{4B4FFABF-F373-4B6E-BDA5-C564A58A5C8D}" type="presParOf" srcId="{15895B17-7BC0-4E39-95C2-6AA5FBA9F046}" destId="{2539D726-5C88-42AE-9595-0F29B6D96E11}" srcOrd="1" destOrd="0" presId="urn:microsoft.com/office/officeart/2005/8/layout/hList1"/>
    <dgm:cxn modelId="{7C2B6444-AC4A-40D0-9A85-AC7357A476A0}" type="presParOf" srcId="{150F2E2B-CD36-45BD-92D7-A5652A8090DC}" destId="{DB93160B-5487-4507-8492-1DA43D558508}" srcOrd="3" destOrd="0" presId="urn:microsoft.com/office/officeart/2005/8/layout/hList1"/>
    <dgm:cxn modelId="{DF762F51-F23E-4BD0-A0F2-5B8097846390}" type="presParOf" srcId="{150F2E2B-CD36-45BD-92D7-A5652A8090DC}" destId="{090E6EDE-E275-46EF-B3CC-B459DC5B2767}" srcOrd="4" destOrd="0" presId="urn:microsoft.com/office/officeart/2005/8/layout/hList1"/>
    <dgm:cxn modelId="{A0A3E628-3C8F-414B-8D66-71FA8C7630FF}" type="presParOf" srcId="{090E6EDE-E275-46EF-B3CC-B459DC5B2767}" destId="{935F0708-9818-42F2-B64F-A4591D7222C8}" srcOrd="0" destOrd="0" presId="urn:microsoft.com/office/officeart/2005/8/layout/hList1"/>
    <dgm:cxn modelId="{C725A799-2229-49D8-8A82-BA95E36CBE08}" type="presParOf" srcId="{090E6EDE-E275-46EF-B3CC-B459DC5B2767}" destId="{53975EFD-5819-4BEC-AC92-228563668728}" srcOrd="1" destOrd="0" presId="urn:microsoft.com/office/officeart/2005/8/layout/hList1"/>
    <dgm:cxn modelId="{54BD4386-F805-4491-A61D-D972EDF26B1E}" type="presParOf" srcId="{150F2E2B-CD36-45BD-92D7-A5652A8090DC}" destId="{00B851EB-E64A-413F-B636-89249737BCAA}" srcOrd="5" destOrd="0" presId="urn:microsoft.com/office/officeart/2005/8/layout/hList1"/>
    <dgm:cxn modelId="{F677EB28-6EFD-4E03-9867-3A75F2D8BAD9}" type="presParOf" srcId="{150F2E2B-CD36-45BD-92D7-A5652A8090DC}" destId="{F092CAAA-9B25-4C52-8D69-C139E86CE5B6}" srcOrd="6" destOrd="0" presId="urn:microsoft.com/office/officeart/2005/8/layout/hList1"/>
    <dgm:cxn modelId="{57DB38C9-911A-4070-8821-1E421C824B6C}" type="presParOf" srcId="{F092CAAA-9B25-4C52-8D69-C139E86CE5B6}" destId="{8AE99E8A-B25F-4728-A825-C10BA31AA658}" srcOrd="0" destOrd="0" presId="urn:microsoft.com/office/officeart/2005/8/layout/hList1"/>
    <dgm:cxn modelId="{58E1C5F8-2346-4ED8-8753-B5616EFDC40D}" type="presParOf" srcId="{F092CAAA-9B25-4C52-8D69-C139E86CE5B6}" destId="{96AF9F2E-019F-4E25-8409-D82677B48E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66BB66D-6F90-42E5-B47A-87DD8AD8C80D}" type="doc">
      <dgm:prSet loTypeId="urn:microsoft.com/office/officeart/2011/layout/TabList" loCatId="list" qsTypeId="urn:microsoft.com/office/officeart/2005/8/quickstyle/simple1" qsCatId="simple" csTypeId="urn:microsoft.com/office/officeart/2005/8/colors/accent2_1" csCatId="accent2" phldr="1"/>
      <dgm:spPr/>
      <dgm:t>
        <a:bodyPr/>
        <a:lstStyle/>
        <a:p>
          <a:endParaRPr lang="en-US"/>
        </a:p>
      </dgm:t>
    </dgm:pt>
    <dgm:pt modelId="{80E9249C-B2A9-4E47-820E-7E2D6B26C8D7}">
      <dgm:prSet phldrT="[Text]"/>
      <dgm:spPr>
        <a:solidFill>
          <a:schemeClr val="accent2">
            <a:lumMod val="40000"/>
            <a:lumOff val="60000"/>
          </a:schemeClr>
        </a:solidFill>
      </dgm:spPr>
      <dgm:t>
        <a:bodyPr/>
        <a:lstStyle/>
        <a:p>
          <a:pPr algn="l"/>
          <a:r>
            <a:rPr lang="en-US" b="1" dirty="0" smtClean="0">
              <a:solidFill>
                <a:schemeClr val="tx2">
                  <a:lumMod val="50000"/>
                </a:schemeClr>
              </a:solidFill>
              <a:latin typeface="Arial" pitchFamily="34" charset="0"/>
              <a:cs typeface="Arial" pitchFamily="34" charset="0"/>
            </a:rPr>
            <a:t>Recommendation</a:t>
          </a:r>
          <a:endParaRPr lang="en-US" b="1" dirty="0"/>
        </a:p>
      </dgm:t>
    </dgm:pt>
    <dgm:pt modelId="{5EA6388D-A7B5-4AB6-8384-2D8E8554840B}" type="parTrans" cxnId="{B5845635-3EA3-4A27-BA1C-EE4CE424B2C1}">
      <dgm:prSet/>
      <dgm:spPr/>
      <dgm:t>
        <a:bodyPr/>
        <a:lstStyle/>
        <a:p>
          <a:endParaRPr lang="en-US"/>
        </a:p>
      </dgm:t>
    </dgm:pt>
    <dgm:pt modelId="{6FA069E9-0272-4380-BBA0-09C8B37D0463}" type="sibTrans" cxnId="{B5845635-3EA3-4A27-BA1C-EE4CE424B2C1}">
      <dgm:prSet/>
      <dgm:spPr/>
      <dgm:t>
        <a:bodyPr/>
        <a:lstStyle/>
        <a:p>
          <a:endParaRPr lang="en-US"/>
        </a:p>
      </dgm:t>
    </dgm:pt>
    <dgm:pt modelId="{A6088278-5451-4CCB-9509-296F68ACE444}">
      <dgm:prSet phldrT="[Text]"/>
      <dgm:spPr/>
      <dgm:t>
        <a:bodyPr/>
        <a:lstStyle/>
        <a:p>
          <a:r>
            <a:rPr lang="en-US" dirty="0" smtClean="0"/>
            <a:t> </a:t>
          </a:r>
          <a:endParaRPr lang="en-US" dirty="0"/>
        </a:p>
      </dgm:t>
    </dgm:pt>
    <dgm:pt modelId="{4D7EF049-BB99-43E7-9A46-628ACC9C9617}" type="parTrans" cxnId="{B5794E36-39C0-4A17-9AA4-F1BEB8F2F4F1}">
      <dgm:prSet/>
      <dgm:spPr/>
      <dgm:t>
        <a:bodyPr/>
        <a:lstStyle/>
        <a:p>
          <a:endParaRPr lang="en-US"/>
        </a:p>
      </dgm:t>
    </dgm:pt>
    <dgm:pt modelId="{35D450F0-1D8D-40BE-8C51-193D493DB227}" type="sibTrans" cxnId="{B5794E36-39C0-4A17-9AA4-F1BEB8F2F4F1}">
      <dgm:prSet/>
      <dgm:spPr/>
      <dgm:t>
        <a:bodyPr/>
        <a:lstStyle/>
        <a:p>
          <a:endParaRPr lang="en-US"/>
        </a:p>
      </dgm:t>
    </dgm:pt>
    <dgm:pt modelId="{62417CCC-3DC4-4491-AB78-8FB0AEAACE41}">
      <dgm:prSet phldrT="[Text]" custT="1"/>
      <dgm:spPr/>
      <dgm:t>
        <a:bodyPr/>
        <a:lstStyle/>
        <a:p>
          <a:r>
            <a:rPr lang="en-GB" sz="1400" dirty="0" smtClean="0">
              <a:solidFill>
                <a:srgbClr val="002060"/>
              </a:solidFill>
            </a:rPr>
            <a:t>As noted from the results the board gender diversity is weak; therefore, we recommend the banks to pay more attention to board gender diversity as a contributor toward efficient sustainable disclosure. </a:t>
          </a:r>
          <a:endParaRPr lang="en-US" sz="1400" dirty="0">
            <a:solidFill>
              <a:srgbClr val="002060"/>
            </a:solidFill>
          </a:endParaRPr>
        </a:p>
      </dgm:t>
    </dgm:pt>
    <dgm:pt modelId="{779B6BCA-43F7-438E-A2E9-6D6A995F4117}" type="parTrans" cxnId="{4D88C78D-981C-46FC-A26A-851A15B9D7D8}">
      <dgm:prSet/>
      <dgm:spPr/>
      <dgm:t>
        <a:bodyPr/>
        <a:lstStyle/>
        <a:p>
          <a:endParaRPr lang="en-US"/>
        </a:p>
      </dgm:t>
    </dgm:pt>
    <dgm:pt modelId="{B78B4A59-1994-4828-9DAE-85EE7F90F9F6}" type="sibTrans" cxnId="{4D88C78D-981C-46FC-A26A-851A15B9D7D8}">
      <dgm:prSet/>
      <dgm:spPr/>
      <dgm:t>
        <a:bodyPr/>
        <a:lstStyle/>
        <a:p>
          <a:endParaRPr lang="en-US"/>
        </a:p>
      </dgm:t>
    </dgm:pt>
    <dgm:pt modelId="{BA912487-2661-4218-AD33-FB8AFED60E0D}">
      <dgm:prSet phldrT="[Text]"/>
      <dgm:spPr>
        <a:solidFill>
          <a:schemeClr val="accent2">
            <a:lumMod val="40000"/>
            <a:lumOff val="60000"/>
          </a:schemeClr>
        </a:solidFill>
      </dgm:spPr>
      <dgm:t>
        <a:bodyPr/>
        <a:lstStyle/>
        <a:p>
          <a:pPr algn="l"/>
          <a:r>
            <a:rPr lang="en-US" b="1" dirty="0" smtClean="0">
              <a:solidFill>
                <a:schemeClr val="tx2">
                  <a:lumMod val="50000"/>
                </a:schemeClr>
              </a:solidFill>
              <a:latin typeface="Arial" pitchFamily="34" charset="0"/>
              <a:cs typeface="Arial" pitchFamily="34" charset="0"/>
            </a:rPr>
            <a:t>Future Research</a:t>
          </a:r>
          <a:endParaRPr lang="en-US" b="1" dirty="0"/>
        </a:p>
      </dgm:t>
    </dgm:pt>
    <dgm:pt modelId="{B65F7820-188D-4BF3-AFDB-80FB4B619084}" type="parTrans" cxnId="{969F0197-6056-45F3-84A7-D46371616ECD}">
      <dgm:prSet/>
      <dgm:spPr/>
      <dgm:t>
        <a:bodyPr/>
        <a:lstStyle/>
        <a:p>
          <a:endParaRPr lang="en-US"/>
        </a:p>
      </dgm:t>
    </dgm:pt>
    <dgm:pt modelId="{7007E5E6-C0C4-4559-B285-CBFF37069B85}" type="sibTrans" cxnId="{969F0197-6056-45F3-84A7-D46371616ECD}">
      <dgm:prSet/>
      <dgm:spPr/>
      <dgm:t>
        <a:bodyPr/>
        <a:lstStyle/>
        <a:p>
          <a:endParaRPr lang="en-US"/>
        </a:p>
      </dgm:t>
    </dgm:pt>
    <dgm:pt modelId="{99E785A8-1D73-4121-BF92-94B5067C12F6}">
      <dgm:prSet phldrT="[Text]" custT="1"/>
      <dgm:spPr/>
      <dgm:t>
        <a:bodyPr/>
        <a:lstStyle/>
        <a:p>
          <a:r>
            <a:rPr lang="en-GB" sz="1400" dirty="0" smtClean="0">
              <a:solidFill>
                <a:srgbClr val="002060"/>
              </a:solidFill>
            </a:rPr>
            <a:t>As </a:t>
          </a:r>
          <a:r>
            <a:rPr lang="ar-SA" sz="1400" dirty="0" smtClean="0">
              <a:solidFill>
                <a:srgbClr val="002060"/>
              </a:solidFill>
            </a:rPr>
            <a:t>‎</a:t>
          </a:r>
          <a:r>
            <a:rPr lang="en-GB" sz="1400" dirty="0" smtClean="0">
              <a:solidFill>
                <a:srgbClr val="002060"/>
              </a:solidFill>
            </a:rPr>
            <a:t>corporate governance is an interdisciplinary field, </a:t>
          </a:r>
          <a:r>
            <a:rPr lang="ar-SA" sz="1400" dirty="0" smtClean="0">
              <a:solidFill>
                <a:srgbClr val="002060"/>
              </a:solidFill>
            </a:rPr>
            <a:t>‎</a:t>
          </a:r>
          <a:r>
            <a:rPr lang="en-GB" sz="1400" dirty="0" smtClean="0">
              <a:solidFill>
                <a:srgbClr val="002060"/>
              </a:solidFill>
            </a:rPr>
            <a:t>we suggest that future research has to undertake in the sustainable </a:t>
          </a:r>
          <a:r>
            <a:rPr lang="ar-SA" sz="1400" dirty="0" smtClean="0">
              <a:solidFill>
                <a:srgbClr val="002060"/>
              </a:solidFill>
            </a:rPr>
            <a:t>‎</a:t>
          </a:r>
          <a:r>
            <a:rPr lang="en-GB" sz="1400" dirty="0" smtClean="0">
              <a:solidFill>
                <a:srgbClr val="002060"/>
              </a:solidFill>
            </a:rPr>
            <a:t>performance nexus with governance practices such as (board independency, board size .. </a:t>
          </a:r>
          <a:r>
            <a:rPr lang="en-GB" sz="1400" dirty="0" err="1" smtClean="0">
              <a:solidFill>
                <a:srgbClr val="002060"/>
              </a:solidFill>
            </a:rPr>
            <a:t>etc</a:t>
          </a:r>
          <a:r>
            <a:rPr lang="en-GB" sz="1400" dirty="0" smtClean="0">
              <a:solidFill>
                <a:srgbClr val="002060"/>
              </a:solidFill>
            </a:rPr>
            <a:t>) which is supporting the field of governance and sustainability. </a:t>
          </a:r>
          <a:endParaRPr lang="en-US" sz="1400" dirty="0">
            <a:solidFill>
              <a:srgbClr val="002060"/>
            </a:solidFill>
          </a:endParaRPr>
        </a:p>
      </dgm:t>
    </dgm:pt>
    <dgm:pt modelId="{E3663D68-CA6A-4159-9C6D-7B8B14E8B540}" type="parTrans" cxnId="{F8043E62-6235-4533-ABB3-875B01F55927}">
      <dgm:prSet/>
      <dgm:spPr/>
      <dgm:t>
        <a:bodyPr/>
        <a:lstStyle/>
        <a:p>
          <a:endParaRPr lang="en-US"/>
        </a:p>
      </dgm:t>
    </dgm:pt>
    <dgm:pt modelId="{8A31D1B5-E3E1-4AA0-A4E8-3ED0BA4929F9}" type="sibTrans" cxnId="{F8043E62-6235-4533-ABB3-875B01F55927}">
      <dgm:prSet/>
      <dgm:spPr/>
      <dgm:t>
        <a:bodyPr/>
        <a:lstStyle/>
        <a:p>
          <a:endParaRPr lang="en-US"/>
        </a:p>
      </dgm:t>
    </dgm:pt>
    <dgm:pt modelId="{02A047E7-FF3E-41DC-8BDC-CD892B89D2B3}">
      <dgm:prSet phldrT="[Text]"/>
      <dgm:spPr>
        <a:solidFill>
          <a:schemeClr val="accent2">
            <a:lumMod val="40000"/>
            <a:lumOff val="60000"/>
          </a:schemeClr>
        </a:solidFill>
      </dgm:spPr>
      <dgm:t>
        <a:bodyPr/>
        <a:lstStyle/>
        <a:p>
          <a:pPr algn="l"/>
          <a:r>
            <a:rPr lang="en-US" b="1" dirty="0" smtClean="0">
              <a:solidFill>
                <a:srgbClr val="002060"/>
              </a:solidFill>
              <a:latin typeface="Arial" pitchFamily="34" charset="0"/>
              <a:cs typeface="Arial" pitchFamily="34" charset="0"/>
            </a:rPr>
            <a:t>Limitation</a:t>
          </a:r>
          <a:endParaRPr lang="en-US" b="1" dirty="0">
            <a:solidFill>
              <a:srgbClr val="002060"/>
            </a:solidFill>
          </a:endParaRPr>
        </a:p>
      </dgm:t>
    </dgm:pt>
    <dgm:pt modelId="{03A23CD2-3E1F-4F7C-B5C6-6C71F819794A}" type="parTrans" cxnId="{C22CDFAB-57D0-44DC-9BEC-9AAA21D1C051}">
      <dgm:prSet/>
      <dgm:spPr/>
      <dgm:t>
        <a:bodyPr/>
        <a:lstStyle/>
        <a:p>
          <a:endParaRPr lang="en-US"/>
        </a:p>
      </dgm:t>
    </dgm:pt>
    <dgm:pt modelId="{D80095AA-BEA9-4DBE-B83C-D80E1629677D}" type="sibTrans" cxnId="{C22CDFAB-57D0-44DC-9BEC-9AAA21D1C051}">
      <dgm:prSet/>
      <dgm:spPr/>
      <dgm:t>
        <a:bodyPr/>
        <a:lstStyle/>
        <a:p>
          <a:endParaRPr lang="en-US"/>
        </a:p>
      </dgm:t>
    </dgm:pt>
    <dgm:pt modelId="{E54E1752-7C17-42A0-8BA0-10F1B0091F1A}">
      <dgm:prSet phldrT="[Text]"/>
      <dgm:spPr/>
      <dgm:t>
        <a:bodyPr/>
        <a:lstStyle/>
        <a:p>
          <a:r>
            <a:rPr lang="en-US" dirty="0" smtClean="0"/>
            <a:t> </a:t>
          </a:r>
          <a:endParaRPr lang="en-US" dirty="0"/>
        </a:p>
      </dgm:t>
    </dgm:pt>
    <dgm:pt modelId="{58B3AE4D-B4EE-4C85-93AF-F5699D334399}" type="parTrans" cxnId="{E1008DAF-678C-4105-806F-6D8244CD4252}">
      <dgm:prSet/>
      <dgm:spPr/>
      <dgm:t>
        <a:bodyPr/>
        <a:lstStyle/>
        <a:p>
          <a:endParaRPr lang="en-US"/>
        </a:p>
      </dgm:t>
    </dgm:pt>
    <dgm:pt modelId="{7A64C0AF-ACED-4DAC-BA0F-5B58502078F8}" type="sibTrans" cxnId="{E1008DAF-678C-4105-806F-6D8244CD4252}">
      <dgm:prSet/>
      <dgm:spPr/>
      <dgm:t>
        <a:bodyPr/>
        <a:lstStyle/>
        <a:p>
          <a:endParaRPr lang="en-US"/>
        </a:p>
      </dgm:t>
    </dgm:pt>
    <dgm:pt modelId="{C810109D-7296-4FE7-A68F-3BCDC1A869F4}">
      <dgm:prSet phldrT="[Text]" custT="1"/>
      <dgm:spPr/>
      <dgm:t>
        <a:bodyPr/>
        <a:lstStyle/>
        <a:p>
          <a:r>
            <a:rPr lang="en-GB" sz="1400" dirty="0" smtClean="0">
              <a:solidFill>
                <a:srgbClr val="002060"/>
              </a:solidFill>
            </a:rPr>
            <a:t>The absence of literature offered the sustainable </a:t>
          </a:r>
          <a:r>
            <a:rPr lang="ar-SA" sz="1400" dirty="0" smtClean="0">
              <a:solidFill>
                <a:srgbClr val="002060"/>
              </a:solidFill>
            </a:rPr>
            <a:t>‎</a:t>
          </a:r>
          <a:r>
            <a:rPr lang="en-GB" sz="1400" dirty="0" smtClean="0">
              <a:solidFill>
                <a:srgbClr val="002060"/>
              </a:solidFill>
            </a:rPr>
            <a:t>reporting has associated with gender diversity. </a:t>
          </a:r>
          <a:r>
            <a:rPr lang="ar-SA" sz="1400" dirty="0" smtClean="0">
              <a:solidFill>
                <a:srgbClr val="002060"/>
              </a:solidFill>
            </a:rPr>
            <a:t>‎</a:t>
          </a:r>
          <a:endParaRPr lang="en-US" sz="1400" dirty="0">
            <a:solidFill>
              <a:srgbClr val="002060"/>
            </a:solidFill>
          </a:endParaRPr>
        </a:p>
      </dgm:t>
    </dgm:pt>
    <dgm:pt modelId="{333113EA-B99A-483B-936B-DAAD9E2AA969}" type="parTrans" cxnId="{A0ED6AD0-9AAD-4ECF-8745-D9438FF3F5B5}">
      <dgm:prSet/>
      <dgm:spPr/>
      <dgm:t>
        <a:bodyPr/>
        <a:lstStyle/>
        <a:p>
          <a:endParaRPr lang="en-US"/>
        </a:p>
      </dgm:t>
    </dgm:pt>
    <dgm:pt modelId="{28B5B2C4-EADA-4B4E-AF4B-9A7CD97F15CA}" type="sibTrans" cxnId="{A0ED6AD0-9AAD-4ECF-8745-D9438FF3F5B5}">
      <dgm:prSet/>
      <dgm:spPr/>
      <dgm:t>
        <a:bodyPr/>
        <a:lstStyle/>
        <a:p>
          <a:endParaRPr lang="en-US"/>
        </a:p>
      </dgm:t>
    </dgm:pt>
    <dgm:pt modelId="{CC388790-CB51-4D06-A654-1FBD02F119D5}">
      <dgm:prSet phldrT="[Text]"/>
      <dgm:spPr/>
      <dgm:t>
        <a:bodyPr/>
        <a:lstStyle/>
        <a:p>
          <a:r>
            <a:rPr lang="en-US" dirty="0" smtClean="0"/>
            <a:t> </a:t>
          </a:r>
          <a:endParaRPr lang="en-US" dirty="0"/>
        </a:p>
      </dgm:t>
    </dgm:pt>
    <dgm:pt modelId="{E1AAA471-1422-45B6-8738-07AEF803223D}" type="sibTrans" cxnId="{DC652291-C071-4A96-829C-4CF9153B4281}">
      <dgm:prSet/>
      <dgm:spPr/>
      <dgm:t>
        <a:bodyPr/>
        <a:lstStyle/>
        <a:p>
          <a:endParaRPr lang="en-US"/>
        </a:p>
      </dgm:t>
    </dgm:pt>
    <dgm:pt modelId="{59862E50-FFDE-408D-8B10-676614251F6B}" type="parTrans" cxnId="{DC652291-C071-4A96-829C-4CF9153B4281}">
      <dgm:prSet/>
      <dgm:spPr/>
      <dgm:t>
        <a:bodyPr/>
        <a:lstStyle/>
        <a:p>
          <a:endParaRPr lang="en-US"/>
        </a:p>
      </dgm:t>
    </dgm:pt>
    <dgm:pt modelId="{8EF83662-D641-4F25-869A-E29DE7477E58}">
      <dgm:prSet phldrT="[Text]" custT="1"/>
      <dgm:spPr/>
      <dgm:t>
        <a:bodyPr/>
        <a:lstStyle/>
        <a:p>
          <a:r>
            <a:rPr lang="en-GB" sz="1400" dirty="0" smtClean="0">
              <a:solidFill>
                <a:srgbClr val="002060"/>
              </a:solidFill>
            </a:rPr>
            <a:t>The study use one sector (Financial sector) and ignored others. </a:t>
          </a:r>
          <a:endParaRPr lang="en-US" sz="1400" dirty="0">
            <a:solidFill>
              <a:srgbClr val="002060"/>
            </a:solidFill>
          </a:endParaRPr>
        </a:p>
      </dgm:t>
    </dgm:pt>
    <dgm:pt modelId="{C4736B5E-049F-43AC-951F-FAEED7265533}" type="parTrans" cxnId="{4AFC0B42-23CE-4EC2-876D-A09E819592F0}">
      <dgm:prSet/>
      <dgm:spPr/>
      <dgm:t>
        <a:bodyPr/>
        <a:lstStyle/>
        <a:p>
          <a:endParaRPr lang="en-US"/>
        </a:p>
      </dgm:t>
    </dgm:pt>
    <dgm:pt modelId="{E7DAF095-2B60-4357-8F17-F44D499DBEE1}" type="sibTrans" cxnId="{4AFC0B42-23CE-4EC2-876D-A09E819592F0}">
      <dgm:prSet/>
      <dgm:spPr/>
      <dgm:t>
        <a:bodyPr/>
        <a:lstStyle/>
        <a:p>
          <a:endParaRPr lang="en-US"/>
        </a:p>
      </dgm:t>
    </dgm:pt>
    <dgm:pt modelId="{67842C37-2AC8-4B25-B436-F0E7FB29DB2B}" type="pres">
      <dgm:prSet presAssocID="{B66BB66D-6F90-42E5-B47A-87DD8AD8C80D}" presName="Name0" presStyleCnt="0">
        <dgm:presLayoutVars>
          <dgm:chMax/>
          <dgm:chPref val="3"/>
          <dgm:dir/>
          <dgm:animOne val="branch"/>
          <dgm:animLvl val="lvl"/>
        </dgm:presLayoutVars>
      </dgm:prSet>
      <dgm:spPr/>
      <dgm:t>
        <a:bodyPr/>
        <a:lstStyle/>
        <a:p>
          <a:endParaRPr lang="en-US"/>
        </a:p>
      </dgm:t>
    </dgm:pt>
    <dgm:pt modelId="{FC76CF3B-09CE-4FFE-AF99-43D78A2016DF}" type="pres">
      <dgm:prSet presAssocID="{80E9249C-B2A9-4E47-820E-7E2D6B26C8D7}" presName="composite" presStyleCnt="0"/>
      <dgm:spPr/>
    </dgm:pt>
    <dgm:pt modelId="{71DDF3BC-2AB7-4F2D-A750-DFB0640FF269}" type="pres">
      <dgm:prSet presAssocID="{80E9249C-B2A9-4E47-820E-7E2D6B26C8D7}" presName="FirstChild" presStyleLbl="revTx" presStyleIdx="0" presStyleCnt="6">
        <dgm:presLayoutVars>
          <dgm:chMax val="0"/>
          <dgm:chPref val="0"/>
          <dgm:bulletEnabled val="1"/>
        </dgm:presLayoutVars>
      </dgm:prSet>
      <dgm:spPr/>
      <dgm:t>
        <a:bodyPr/>
        <a:lstStyle/>
        <a:p>
          <a:endParaRPr lang="en-US"/>
        </a:p>
      </dgm:t>
    </dgm:pt>
    <dgm:pt modelId="{B20A1F9C-3979-4B02-8303-E85C79590D7A}" type="pres">
      <dgm:prSet presAssocID="{80E9249C-B2A9-4E47-820E-7E2D6B26C8D7}" presName="Parent" presStyleLbl="alignNode1" presStyleIdx="0" presStyleCnt="3">
        <dgm:presLayoutVars>
          <dgm:chMax val="3"/>
          <dgm:chPref val="3"/>
          <dgm:bulletEnabled val="1"/>
        </dgm:presLayoutVars>
      </dgm:prSet>
      <dgm:spPr/>
      <dgm:t>
        <a:bodyPr/>
        <a:lstStyle/>
        <a:p>
          <a:endParaRPr lang="en-US"/>
        </a:p>
      </dgm:t>
    </dgm:pt>
    <dgm:pt modelId="{6570F4B4-43D5-4A06-A12C-68D859D37FAC}" type="pres">
      <dgm:prSet presAssocID="{80E9249C-B2A9-4E47-820E-7E2D6B26C8D7}" presName="Accent" presStyleLbl="parChTrans1D1" presStyleIdx="0" presStyleCnt="3"/>
      <dgm:spPr/>
    </dgm:pt>
    <dgm:pt modelId="{D37E67FF-C628-49B4-97F0-DCEA92E4D4C4}" type="pres">
      <dgm:prSet presAssocID="{80E9249C-B2A9-4E47-820E-7E2D6B26C8D7}" presName="Child" presStyleLbl="revTx" presStyleIdx="1" presStyleCnt="6">
        <dgm:presLayoutVars>
          <dgm:chMax val="0"/>
          <dgm:chPref val="0"/>
          <dgm:bulletEnabled val="1"/>
        </dgm:presLayoutVars>
      </dgm:prSet>
      <dgm:spPr/>
      <dgm:t>
        <a:bodyPr/>
        <a:lstStyle/>
        <a:p>
          <a:endParaRPr lang="en-US"/>
        </a:p>
      </dgm:t>
    </dgm:pt>
    <dgm:pt modelId="{202B20EA-6081-4FB6-BC25-5958023DA963}" type="pres">
      <dgm:prSet presAssocID="{6FA069E9-0272-4380-BBA0-09C8B37D0463}" presName="sibTrans" presStyleCnt="0"/>
      <dgm:spPr/>
    </dgm:pt>
    <dgm:pt modelId="{4491528E-08B9-4021-86F9-A21C1324DDFB}" type="pres">
      <dgm:prSet presAssocID="{BA912487-2661-4218-AD33-FB8AFED60E0D}" presName="composite" presStyleCnt="0"/>
      <dgm:spPr/>
    </dgm:pt>
    <dgm:pt modelId="{B6BF96D7-9816-44C6-A412-A379D0305936}" type="pres">
      <dgm:prSet presAssocID="{BA912487-2661-4218-AD33-FB8AFED60E0D}" presName="FirstChild" presStyleLbl="revTx" presStyleIdx="2" presStyleCnt="6">
        <dgm:presLayoutVars>
          <dgm:chMax val="0"/>
          <dgm:chPref val="0"/>
          <dgm:bulletEnabled val="1"/>
        </dgm:presLayoutVars>
      </dgm:prSet>
      <dgm:spPr/>
      <dgm:t>
        <a:bodyPr/>
        <a:lstStyle/>
        <a:p>
          <a:endParaRPr lang="en-US"/>
        </a:p>
      </dgm:t>
    </dgm:pt>
    <dgm:pt modelId="{1375B961-B381-4EC1-A32E-E80D6F0536A7}" type="pres">
      <dgm:prSet presAssocID="{BA912487-2661-4218-AD33-FB8AFED60E0D}" presName="Parent" presStyleLbl="alignNode1" presStyleIdx="1" presStyleCnt="3">
        <dgm:presLayoutVars>
          <dgm:chMax val="3"/>
          <dgm:chPref val="3"/>
          <dgm:bulletEnabled val="1"/>
        </dgm:presLayoutVars>
      </dgm:prSet>
      <dgm:spPr/>
      <dgm:t>
        <a:bodyPr/>
        <a:lstStyle/>
        <a:p>
          <a:endParaRPr lang="en-US"/>
        </a:p>
      </dgm:t>
    </dgm:pt>
    <dgm:pt modelId="{0EC09D75-05B5-48B5-A880-83EC8D8DF6B1}" type="pres">
      <dgm:prSet presAssocID="{BA912487-2661-4218-AD33-FB8AFED60E0D}" presName="Accent" presStyleLbl="parChTrans1D1" presStyleIdx="1" presStyleCnt="3"/>
      <dgm:spPr/>
    </dgm:pt>
    <dgm:pt modelId="{F7547701-12B4-49C6-BE78-263B70B42D44}" type="pres">
      <dgm:prSet presAssocID="{BA912487-2661-4218-AD33-FB8AFED60E0D}" presName="Child" presStyleLbl="revTx" presStyleIdx="3" presStyleCnt="6">
        <dgm:presLayoutVars>
          <dgm:chMax val="0"/>
          <dgm:chPref val="0"/>
          <dgm:bulletEnabled val="1"/>
        </dgm:presLayoutVars>
      </dgm:prSet>
      <dgm:spPr/>
      <dgm:t>
        <a:bodyPr/>
        <a:lstStyle/>
        <a:p>
          <a:endParaRPr lang="en-US"/>
        </a:p>
      </dgm:t>
    </dgm:pt>
    <dgm:pt modelId="{1518AF3B-B00F-4A84-B88A-B58367B3C52D}" type="pres">
      <dgm:prSet presAssocID="{7007E5E6-C0C4-4559-B285-CBFF37069B85}" presName="sibTrans" presStyleCnt="0"/>
      <dgm:spPr/>
    </dgm:pt>
    <dgm:pt modelId="{CB0A713D-6C43-42EC-80E3-FDA5181E409C}" type="pres">
      <dgm:prSet presAssocID="{02A047E7-FF3E-41DC-8BDC-CD892B89D2B3}" presName="composite" presStyleCnt="0"/>
      <dgm:spPr/>
    </dgm:pt>
    <dgm:pt modelId="{8970321C-8FA6-4535-B83D-30F353195238}" type="pres">
      <dgm:prSet presAssocID="{02A047E7-FF3E-41DC-8BDC-CD892B89D2B3}" presName="FirstChild" presStyleLbl="revTx" presStyleIdx="4" presStyleCnt="6">
        <dgm:presLayoutVars>
          <dgm:chMax val="0"/>
          <dgm:chPref val="0"/>
          <dgm:bulletEnabled val="1"/>
        </dgm:presLayoutVars>
      </dgm:prSet>
      <dgm:spPr/>
      <dgm:t>
        <a:bodyPr/>
        <a:lstStyle/>
        <a:p>
          <a:endParaRPr lang="en-US"/>
        </a:p>
      </dgm:t>
    </dgm:pt>
    <dgm:pt modelId="{3E5E56F6-D3B3-499F-8233-F5587A3E6812}" type="pres">
      <dgm:prSet presAssocID="{02A047E7-FF3E-41DC-8BDC-CD892B89D2B3}" presName="Parent" presStyleLbl="alignNode1" presStyleIdx="2" presStyleCnt="3">
        <dgm:presLayoutVars>
          <dgm:chMax val="3"/>
          <dgm:chPref val="3"/>
          <dgm:bulletEnabled val="1"/>
        </dgm:presLayoutVars>
      </dgm:prSet>
      <dgm:spPr/>
      <dgm:t>
        <a:bodyPr/>
        <a:lstStyle/>
        <a:p>
          <a:endParaRPr lang="en-US"/>
        </a:p>
      </dgm:t>
    </dgm:pt>
    <dgm:pt modelId="{9236C56F-D708-4799-B9EA-47B7DB5F4494}" type="pres">
      <dgm:prSet presAssocID="{02A047E7-FF3E-41DC-8BDC-CD892B89D2B3}" presName="Accent" presStyleLbl="parChTrans1D1" presStyleIdx="2" presStyleCnt="3"/>
      <dgm:spPr/>
    </dgm:pt>
    <dgm:pt modelId="{7AE778B2-DD16-458D-94EC-09BE604220AB}" type="pres">
      <dgm:prSet presAssocID="{02A047E7-FF3E-41DC-8BDC-CD892B89D2B3}" presName="Child" presStyleLbl="revTx" presStyleIdx="5" presStyleCnt="6">
        <dgm:presLayoutVars>
          <dgm:chMax val="0"/>
          <dgm:chPref val="0"/>
          <dgm:bulletEnabled val="1"/>
        </dgm:presLayoutVars>
      </dgm:prSet>
      <dgm:spPr/>
      <dgm:t>
        <a:bodyPr/>
        <a:lstStyle/>
        <a:p>
          <a:endParaRPr lang="en-US"/>
        </a:p>
      </dgm:t>
    </dgm:pt>
  </dgm:ptLst>
  <dgm:cxnLst>
    <dgm:cxn modelId="{585F36B4-8C06-408D-BB9B-6FC10D8D626E}" type="presOf" srcId="{B66BB66D-6F90-42E5-B47A-87DD8AD8C80D}" destId="{67842C37-2AC8-4B25-B436-F0E7FB29DB2B}" srcOrd="0" destOrd="0" presId="urn:microsoft.com/office/officeart/2011/layout/TabList"/>
    <dgm:cxn modelId="{4AE9B0F7-F5F6-40FA-8925-03E4B96FF183}" type="presOf" srcId="{62417CCC-3DC4-4491-AB78-8FB0AEAACE41}" destId="{D37E67FF-C628-49B4-97F0-DCEA92E4D4C4}" srcOrd="0" destOrd="0" presId="urn:microsoft.com/office/officeart/2011/layout/TabList"/>
    <dgm:cxn modelId="{B5794E36-39C0-4A17-9AA4-F1BEB8F2F4F1}" srcId="{80E9249C-B2A9-4E47-820E-7E2D6B26C8D7}" destId="{A6088278-5451-4CCB-9509-296F68ACE444}" srcOrd="0" destOrd="0" parTransId="{4D7EF049-BB99-43E7-9A46-628ACC9C9617}" sibTransId="{35D450F0-1D8D-40BE-8C51-193D493DB227}"/>
    <dgm:cxn modelId="{C22CDFAB-57D0-44DC-9BEC-9AAA21D1C051}" srcId="{B66BB66D-6F90-42E5-B47A-87DD8AD8C80D}" destId="{02A047E7-FF3E-41DC-8BDC-CD892B89D2B3}" srcOrd="2" destOrd="0" parTransId="{03A23CD2-3E1F-4F7C-B5C6-6C71F819794A}" sibTransId="{D80095AA-BEA9-4DBE-B83C-D80E1629677D}"/>
    <dgm:cxn modelId="{20CE11EB-28C2-4D93-9E7F-06DF1A12531E}" type="presOf" srcId="{A6088278-5451-4CCB-9509-296F68ACE444}" destId="{71DDF3BC-2AB7-4F2D-A750-DFB0640FF269}" srcOrd="0" destOrd="0" presId="urn:microsoft.com/office/officeart/2011/layout/TabList"/>
    <dgm:cxn modelId="{F8043E62-6235-4533-ABB3-875B01F55927}" srcId="{BA912487-2661-4218-AD33-FB8AFED60E0D}" destId="{99E785A8-1D73-4121-BF92-94B5067C12F6}" srcOrd="1" destOrd="0" parTransId="{E3663D68-CA6A-4159-9C6D-7B8B14E8B540}" sibTransId="{8A31D1B5-E3E1-4AA0-A4E8-3ED0BA4929F9}"/>
    <dgm:cxn modelId="{DC652291-C071-4A96-829C-4CF9153B4281}" srcId="{BA912487-2661-4218-AD33-FB8AFED60E0D}" destId="{CC388790-CB51-4D06-A654-1FBD02F119D5}" srcOrd="0" destOrd="0" parTransId="{59862E50-FFDE-408D-8B10-676614251F6B}" sibTransId="{E1AAA471-1422-45B6-8738-07AEF803223D}"/>
    <dgm:cxn modelId="{6BDA73B5-698C-444A-8418-2AE19CD24459}" type="presOf" srcId="{E54E1752-7C17-42A0-8BA0-10F1B0091F1A}" destId="{8970321C-8FA6-4535-B83D-30F353195238}" srcOrd="0" destOrd="0" presId="urn:microsoft.com/office/officeart/2011/layout/TabList"/>
    <dgm:cxn modelId="{A0ED6AD0-9AAD-4ECF-8745-D9438FF3F5B5}" srcId="{02A047E7-FF3E-41DC-8BDC-CD892B89D2B3}" destId="{C810109D-7296-4FE7-A68F-3BCDC1A869F4}" srcOrd="1" destOrd="0" parTransId="{333113EA-B99A-483B-936B-DAAD9E2AA969}" sibTransId="{28B5B2C4-EADA-4B4E-AF4B-9A7CD97F15CA}"/>
    <dgm:cxn modelId="{969F0197-6056-45F3-84A7-D46371616ECD}" srcId="{B66BB66D-6F90-42E5-B47A-87DD8AD8C80D}" destId="{BA912487-2661-4218-AD33-FB8AFED60E0D}" srcOrd="1" destOrd="0" parTransId="{B65F7820-188D-4BF3-AFDB-80FB4B619084}" sibTransId="{7007E5E6-C0C4-4559-B285-CBFF37069B85}"/>
    <dgm:cxn modelId="{B5845635-3EA3-4A27-BA1C-EE4CE424B2C1}" srcId="{B66BB66D-6F90-42E5-B47A-87DD8AD8C80D}" destId="{80E9249C-B2A9-4E47-820E-7E2D6B26C8D7}" srcOrd="0" destOrd="0" parTransId="{5EA6388D-A7B5-4AB6-8384-2D8E8554840B}" sibTransId="{6FA069E9-0272-4380-BBA0-09C8B37D0463}"/>
    <dgm:cxn modelId="{E1008DAF-678C-4105-806F-6D8244CD4252}" srcId="{02A047E7-FF3E-41DC-8BDC-CD892B89D2B3}" destId="{E54E1752-7C17-42A0-8BA0-10F1B0091F1A}" srcOrd="0" destOrd="0" parTransId="{58B3AE4D-B4EE-4C85-93AF-F5699D334399}" sibTransId="{7A64C0AF-ACED-4DAC-BA0F-5B58502078F8}"/>
    <dgm:cxn modelId="{4D88C78D-981C-46FC-A26A-851A15B9D7D8}" srcId="{80E9249C-B2A9-4E47-820E-7E2D6B26C8D7}" destId="{62417CCC-3DC4-4491-AB78-8FB0AEAACE41}" srcOrd="1" destOrd="0" parTransId="{779B6BCA-43F7-438E-A2E9-6D6A995F4117}" sibTransId="{B78B4A59-1994-4828-9DAE-85EE7F90F9F6}"/>
    <dgm:cxn modelId="{4AFC0B42-23CE-4EC2-876D-A09E819592F0}" srcId="{02A047E7-FF3E-41DC-8BDC-CD892B89D2B3}" destId="{8EF83662-D641-4F25-869A-E29DE7477E58}" srcOrd="2" destOrd="0" parTransId="{C4736B5E-049F-43AC-951F-FAEED7265533}" sibTransId="{E7DAF095-2B60-4357-8F17-F44D499DBEE1}"/>
    <dgm:cxn modelId="{FCD1C388-B7D3-4AD3-BA0E-75D3AB8B7919}" type="presOf" srcId="{99E785A8-1D73-4121-BF92-94B5067C12F6}" destId="{F7547701-12B4-49C6-BE78-263B70B42D44}" srcOrd="0" destOrd="0" presId="urn:microsoft.com/office/officeart/2011/layout/TabList"/>
    <dgm:cxn modelId="{ECE72C7B-6A63-4326-9E46-E2723EF61353}" type="presOf" srcId="{BA912487-2661-4218-AD33-FB8AFED60E0D}" destId="{1375B961-B381-4EC1-A32E-E80D6F0536A7}" srcOrd="0" destOrd="0" presId="urn:microsoft.com/office/officeart/2011/layout/TabList"/>
    <dgm:cxn modelId="{75F7F6B4-75D7-476B-B9EB-936E70537403}" type="presOf" srcId="{02A047E7-FF3E-41DC-8BDC-CD892B89D2B3}" destId="{3E5E56F6-D3B3-499F-8233-F5587A3E6812}" srcOrd="0" destOrd="0" presId="urn:microsoft.com/office/officeart/2011/layout/TabList"/>
    <dgm:cxn modelId="{36EC794C-3753-486A-9845-76A3B3783806}" type="presOf" srcId="{80E9249C-B2A9-4E47-820E-7E2D6B26C8D7}" destId="{B20A1F9C-3979-4B02-8303-E85C79590D7A}" srcOrd="0" destOrd="0" presId="urn:microsoft.com/office/officeart/2011/layout/TabList"/>
    <dgm:cxn modelId="{47E54C47-F0CD-4845-B9A5-3B345625EE9B}" type="presOf" srcId="{8EF83662-D641-4F25-869A-E29DE7477E58}" destId="{7AE778B2-DD16-458D-94EC-09BE604220AB}" srcOrd="0" destOrd="1" presId="urn:microsoft.com/office/officeart/2011/layout/TabList"/>
    <dgm:cxn modelId="{B1A09969-6CC7-423A-91FD-56D307B9A011}" type="presOf" srcId="{C810109D-7296-4FE7-A68F-3BCDC1A869F4}" destId="{7AE778B2-DD16-458D-94EC-09BE604220AB}" srcOrd="0" destOrd="0" presId="urn:microsoft.com/office/officeart/2011/layout/TabList"/>
    <dgm:cxn modelId="{12CB905D-F8D1-424E-B662-0BAEEB002AC3}" type="presOf" srcId="{CC388790-CB51-4D06-A654-1FBD02F119D5}" destId="{B6BF96D7-9816-44C6-A412-A379D0305936}" srcOrd="0" destOrd="0" presId="urn:microsoft.com/office/officeart/2011/layout/TabList"/>
    <dgm:cxn modelId="{B56A226A-5357-428E-966A-B82F6E36834A}" type="presParOf" srcId="{67842C37-2AC8-4B25-B436-F0E7FB29DB2B}" destId="{FC76CF3B-09CE-4FFE-AF99-43D78A2016DF}" srcOrd="0" destOrd="0" presId="urn:microsoft.com/office/officeart/2011/layout/TabList"/>
    <dgm:cxn modelId="{F2E2A772-9E69-4187-A046-37D5457E93D7}" type="presParOf" srcId="{FC76CF3B-09CE-4FFE-AF99-43D78A2016DF}" destId="{71DDF3BC-2AB7-4F2D-A750-DFB0640FF269}" srcOrd="0" destOrd="0" presId="urn:microsoft.com/office/officeart/2011/layout/TabList"/>
    <dgm:cxn modelId="{4D807C67-4BE6-457A-9DDC-4F416AC42DE0}" type="presParOf" srcId="{FC76CF3B-09CE-4FFE-AF99-43D78A2016DF}" destId="{B20A1F9C-3979-4B02-8303-E85C79590D7A}" srcOrd="1" destOrd="0" presId="urn:microsoft.com/office/officeart/2011/layout/TabList"/>
    <dgm:cxn modelId="{3636A492-ACAF-4D4A-9503-B299060E5513}" type="presParOf" srcId="{FC76CF3B-09CE-4FFE-AF99-43D78A2016DF}" destId="{6570F4B4-43D5-4A06-A12C-68D859D37FAC}" srcOrd="2" destOrd="0" presId="urn:microsoft.com/office/officeart/2011/layout/TabList"/>
    <dgm:cxn modelId="{982EA9C8-7F90-4990-8EB2-1A3DC0AD6FC8}" type="presParOf" srcId="{67842C37-2AC8-4B25-B436-F0E7FB29DB2B}" destId="{D37E67FF-C628-49B4-97F0-DCEA92E4D4C4}" srcOrd="1" destOrd="0" presId="urn:microsoft.com/office/officeart/2011/layout/TabList"/>
    <dgm:cxn modelId="{B273CCC1-4498-4BA3-B055-827840C0D491}" type="presParOf" srcId="{67842C37-2AC8-4B25-B436-F0E7FB29DB2B}" destId="{202B20EA-6081-4FB6-BC25-5958023DA963}" srcOrd="2" destOrd="0" presId="urn:microsoft.com/office/officeart/2011/layout/TabList"/>
    <dgm:cxn modelId="{0AA5463F-5836-4203-AE1D-61B5AE8E4076}" type="presParOf" srcId="{67842C37-2AC8-4B25-B436-F0E7FB29DB2B}" destId="{4491528E-08B9-4021-86F9-A21C1324DDFB}" srcOrd="3" destOrd="0" presId="urn:microsoft.com/office/officeart/2011/layout/TabList"/>
    <dgm:cxn modelId="{983C4B5A-2611-4280-82BB-4E6E35772865}" type="presParOf" srcId="{4491528E-08B9-4021-86F9-A21C1324DDFB}" destId="{B6BF96D7-9816-44C6-A412-A379D0305936}" srcOrd="0" destOrd="0" presId="urn:microsoft.com/office/officeart/2011/layout/TabList"/>
    <dgm:cxn modelId="{A488DB57-F3FB-4D69-8C98-92A9F7F78A3A}" type="presParOf" srcId="{4491528E-08B9-4021-86F9-A21C1324DDFB}" destId="{1375B961-B381-4EC1-A32E-E80D6F0536A7}" srcOrd="1" destOrd="0" presId="urn:microsoft.com/office/officeart/2011/layout/TabList"/>
    <dgm:cxn modelId="{8782D3C0-A442-47D6-A585-98D72A82B52D}" type="presParOf" srcId="{4491528E-08B9-4021-86F9-A21C1324DDFB}" destId="{0EC09D75-05B5-48B5-A880-83EC8D8DF6B1}" srcOrd="2" destOrd="0" presId="urn:microsoft.com/office/officeart/2011/layout/TabList"/>
    <dgm:cxn modelId="{B3ED4180-953D-41C2-B061-A00CCB1272E4}" type="presParOf" srcId="{67842C37-2AC8-4B25-B436-F0E7FB29DB2B}" destId="{F7547701-12B4-49C6-BE78-263B70B42D44}" srcOrd="4" destOrd="0" presId="urn:microsoft.com/office/officeart/2011/layout/TabList"/>
    <dgm:cxn modelId="{941F2DEE-6877-4286-9D93-0655C54E0FBC}" type="presParOf" srcId="{67842C37-2AC8-4B25-B436-F0E7FB29DB2B}" destId="{1518AF3B-B00F-4A84-B88A-B58367B3C52D}" srcOrd="5" destOrd="0" presId="urn:microsoft.com/office/officeart/2011/layout/TabList"/>
    <dgm:cxn modelId="{BBC2C6F8-00F6-44D3-8762-6A9864C12084}" type="presParOf" srcId="{67842C37-2AC8-4B25-B436-F0E7FB29DB2B}" destId="{CB0A713D-6C43-42EC-80E3-FDA5181E409C}" srcOrd="6" destOrd="0" presId="urn:microsoft.com/office/officeart/2011/layout/TabList"/>
    <dgm:cxn modelId="{496DFE36-A5CE-4BE0-8CF7-FB752E02FBAC}" type="presParOf" srcId="{CB0A713D-6C43-42EC-80E3-FDA5181E409C}" destId="{8970321C-8FA6-4535-B83D-30F353195238}" srcOrd="0" destOrd="0" presId="urn:microsoft.com/office/officeart/2011/layout/TabList"/>
    <dgm:cxn modelId="{D4F1E91F-8C47-435D-AC48-731784CB5ED1}" type="presParOf" srcId="{CB0A713D-6C43-42EC-80E3-FDA5181E409C}" destId="{3E5E56F6-D3B3-499F-8233-F5587A3E6812}" srcOrd="1" destOrd="0" presId="urn:microsoft.com/office/officeart/2011/layout/TabList"/>
    <dgm:cxn modelId="{7FEBE3AA-3CAF-4E56-987B-24CD9340B9F6}" type="presParOf" srcId="{CB0A713D-6C43-42EC-80E3-FDA5181E409C}" destId="{9236C56F-D708-4799-B9EA-47B7DB5F4494}" srcOrd="2" destOrd="0" presId="urn:microsoft.com/office/officeart/2011/layout/TabList"/>
    <dgm:cxn modelId="{803C2DAC-2AD8-4F7C-8EF7-74BC057A0BFE}" type="presParOf" srcId="{67842C37-2AC8-4B25-B436-F0E7FB29DB2B}" destId="{7AE778B2-DD16-458D-94EC-09BE604220AB}"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A51EF-6DE0-4948-B8EA-E22B7174682D}"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DD9398BE-57DE-4349-BFB8-3AED194925BC}">
      <dgm:prSet phldrT="[Text]" custT="1"/>
      <dgm:spPr/>
      <dgm:t>
        <a:bodyPr/>
        <a:lstStyle/>
        <a:p>
          <a:r>
            <a:rPr lang="en-US" sz="1600" dirty="0" smtClean="0"/>
            <a:t>Research Objective</a:t>
          </a:r>
          <a:endParaRPr lang="en-US" sz="1600" dirty="0"/>
        </a:p>
      </dgm:t>
    </dgm:pt>
    <dgm:pt modelId="{64E7297F-D839-4224-B851-DBB4C713EE5A}" type="parTrans" cxnId="{3EBF318C-A368-44DC-9BFF-E52F2ADAC016}">
      <dgm:prSet/>
      <dgm:spPr/>
      <dgm:t>
        <a:bodyPr/>
        <a:lstStyle/>
        <a:p>
          <a:endParaRPr lang="en-US"/>
        </a:p>
      </dgm:t>
    </dgm:pt>
    <dgm:pt modelId="{6890704C-96EE-478D-98CD-AB88EFAB25F5}" type="sibTrans" cxnId="{3EBF318C-A368-44DC-9BFF-E52F2ADAC016}">
      <dgm:prSet/>
      <dgm:spPr/>
      <dgm:t>
        <a:bodyPr/>
        <a:lstStyle/>
        <a:p>
          <a:endParaRPr lang="en-US"/>
        </a:p>
      </dgm:t>
    </dgm:pt>
    <dgm:pt modelId="{1E5C8F74-1CDE-4E2A-903C-5E285D44514E}">
      <dgm:prSet phldrT="[Text]" custT="1"/>
      <dgm:spPr/>
      <dgm:t>
        <a:bodyPr/>
        <a:lstStyle/>
        <a:p>
          <a:r>
            <a:rPr lang="en-GB" sz="1200" dirty="0" smtClean="0">
              <a:solidFill>
                <a:srgbClr val="002060"/>
              </a:solidFill>
              <a:latin typeface="Calibri"/>
              <a:ea typeface="+mn-ea"/>
              <a:cs typeface="+mn-cs"/>
            </a:rPr>
            <a:t>This study investigates empirically the capability of gender diversity to support the sustainable ‎integrated reporting disclosure (Environmental, Social and Governance practices).</a:t>
          </a:r>
          <a:endParaRPr lang="en-US" sz="1200" dirty="0">
            <a:solidFill>
              <a:srgbClr val="002060"/>
            </a:solidFill>
            <a:latin typeface="Calibri"/>
            <a:ea typeface="+mn-ea"/>
            <a:cs typeface="+mn-cs"/>
          </a:endParaRPr>
        </a:p>
      </dgm:t>
    </dgm:pt>
    <dgm:pt modelId="{8DC12BDF-B6B7-4E39-ACBD-389FAD0BF8E4}" type="parTrans" cxnId="{48C91669-7B49-4F44-B647-EB7ADB6289B3}">
      <dgm:prSet/>
      <dgm:spPr/>
      <dgm:t>
        <a:bodyPr/>
        <a:lstStyle/>
        <a:p>
          <a:endParaRPr lang="en-US"/>
        </a:p>
      </dgm:t>
    </dgm:pt>
    <dgm:pt modelId="{737C3001-9678-481D-ADFB-F40597AEC6F5}" type="sibTrans" cxnId="{48C91669-7B49-4F44-B647-EB7ADB6289B3}">
      <dgm:prSet/>
      <dgm:spPr/>
      <dgm:t>
        <a:bodyPr/>
        <a:lstStyle/>
        <a:p>
          <a:endParaRPr lang="en-US"/>
        </a:p>
      </dgm:t>
    </dgm:pt>
    <dgm:pt modelId="{B44ABE1A-1690-478A-BCE7-848CE29B352A}">
      <dgm:prSet phldrT="[Text]" custT="1"/>
      <dgm:spPr/>
      <dgm:t>
        <a:bodyPr/>
        <a:lstStyle/>
        <a:p>
          <a:r>
            <a:rPr lang="en-US" sz="1600" dirty="0" smtClean="0"/>
            <a:t>Contribution</a:t>
          </a:r>
          <a:endParaRPr lang="en-US" sz="1600" dirty="0"/>
        </a:p>
      </dgm:t>
    </dgm:pt>
    <dgm:pt modelId="{C95112FF-11F8-4A5B-9C70-5A1BC6BC0AB0}" type="parTrans" cxnId="{1FEE2D25-B709-40EA-9914-6C2A5F44CE35}">
      <dgm:prSet/>
      <dgm:spPr/>
      <dgm:t>
        <a:bodyPr/>
        <a:lstStyle/>
        <a:p>
          <a:endParaRPr lang="en-US"/>
        </a:p>
      </dgm:t>
    </dgm:pt>
    <dgm:pt modelId="{83885B0E-9E04-418E-8B64-2ED290C99B57}" type="sibTrans" cxnId="{1FEE2D25-B709-40EA-9914-6C2A5F44CE35}">
      <dgm:prSet/>
      <dgm:spPr/>
      <dgm:t>
        <a:bodyPr/>
        <a:lstStyle/>
        <a:p>
          <a:endParaRPr lang="en-US"/>
        </a:p>
      </dgm:t>
    </dgm:pt>
    <dgm:pt modelId="{A0271355-44A5-42FA-B461-58781F4CDF31}">
      <dgm:prSet phldrT="[Text]" custT="1"/>
      <dgm:spPr/>
      <dgm:t>
        <a:bodyPr/>
        <a:lstStyle/>
        <a:p>
          <a:r>
            <a:rPr lang="en-GB" sz="1200" dirty="0" smtClean="0">
              <a:solidFill>
                <a:srgbClr val="002060"/>
              </a:solidFill>
              <a:latin typeface="Calibri"/>
              <a:ea typeface="+mn-ea"/>
              <a:cs typeface="+mn-cs"/>
            </a:rPr>
            <a:t>This study improve our understanding of corporate governance in </a:t>
          </a:r>
          <a:r>
            <a:rPr lang="ar-SA" sz="1200" dirty="0" smtClean="0">
              <a:solidFill>
                <a:srgbClr val="002060"/>
              </a:solidFill>
              <a:latin typeface="Calibri"/>
              <a:ea typeface="+mn-ea"/>
              <a:cs typeface="+mn-cs"/>
            </a:rPr>
            <a:t>‎</a:t>
          </a:r>
          <a:r>
            <a:rPr lang="en-GB" sz="1200" dirty="0" smtClean="0">
              <a:solidFill>
                <a:srgbClr val="002060"/>
              </a:solidFill>
              <a:latin typeface="Calibri"/>
              <a:ea typeface="+mn-ea"/>
              <a:cs typeface="+mn-cs"/>
            </a:rPr>
            <a:t>practice as a basis for scout about how </a:t>
          </a:r>
          <a:r>
            <a:rPr lang="en-US" sz="1200" dirty="0" smtClean="0">
              <a:solidFill>
                <a:srgbClr val="002060"/>
              </a:solidFill>
              <a:latin typeface="Calibri"/>
              <a:ea typeface="+mn-ea"/>
              <a:cs typeface="+mn-cs"/>
            </a:rPr>
            <a:t>sustainable reports are disclosed.</a:t>
          </a:r>
          <a:endParaRPr lang="en-US" sz="1200" dirty="0">
            <a:solidFill>
              <a:srgbClr val="002060"/>
            </a:solidFill>
            <a:latin typeface="Calibri"/>
            <a:ea typeface="+mn-ea"/>
            <a:cs typeface="+mn-cs"/>
          </a:endParaRPr>
        </a:p>
      </dgm:t>
    </dgm:pt>
    <dgm:pt modelId="{9AB24588-D161-4C2A-8243-51D3C2E61412}" type="parTrans" cxnId="{89DD47FE-F480-4331-A759-B6C11D11D293}">
      <dgm:prSet/>
      <dgm:spPr/>
      <dgm:t>
        <a:bodyPr/>
        <a:lstStyle/>
        <a:p>
          <a:endParaRPr lang="en-US"/>
        </a:p>
      </dgm:t>
    </dgm:pt>
    <dgm:pt modelId="{D0AC554B-55B3-4FBB-9EEC-52A1B8D56917}" type="sibTrans" cxnId="{89DD47FE-F480-4331-A759-B6C11D11D293}">
      <dgm:prSet/>
      <dgm:spPr/>
      <dgm:t>
        <a:bodyPr/>
        <a:lstStyle/>
        <a:p>
          <a:endParaRPr lang="en-US"/>
        </a:p>
      </dgm:t>
    </dgm:pt>
    <dgm:pt modelId="{F3927072-C394-464D-9F02-3175235B4BAD}">
      <dgm:prSet phldrT="[Text]" custT="1"/>
      <dgm:spPr/>
      <dgm:t>
        <a:bodyPr/>
        <a:lstStyle/>
        <a:p>
          <a:r>
            <a:rPr lang="en-US" sz="1600" dirty="0" smtClean="0"/>
            <a:t>Implication</a:t>
          </a:r>
          <a:endParaRPr lang="en-US" sz="1600" dirty="0"/>
        </a:p>
      </dgm:t>
    </dgm:pt>
    <dgm:pt modelId="{94547A31-703B-4AC1-A5A7-DBAEC19E013D}" type="parTrans" cxnId="{29069FB5-AC69-4422-8821-80B8619FBB12}">
      <dgm:prSet/>
      <dgm:spPr/>
      <dgm:t>
        <a:bodyPr/>
        <a:lstStyle/>
        <a:p>
          <a:endParaRPr lang="en-US"/>
        </a:p>
      </dgm:t>
    </dgm:pt>
    <dgm:pt modelId="{4CCF4DD9-9E18-467A-AB38-34F89F297A50}" type="sibTrans" cxnId="{29069FB5-AC69-4422-8821-80B8619FBB12}">
      <dgm:prSet/>
      <dgm:spPr/>
      <dgm:t>
        <a:bodyPr/>
        <a:lstStyle/>
        <a:p>
          <a:endParaRPr lang="en-US"/>
        </a:p>
      </dgm:t>
    </dgm:pt>
    <dgm:pt modelId="{1B2F5323-56B7-43C0-960B-A2E01FB770EC}">
      <dgm:prSet phldrT="[Text]" custT="1"/>
      <dgm:spPr/>
      <dgm:t>
        <a:bodyPr/>
        <a:lstStyle/>
        <a:p>
          <a:r>
            <a:rPr lang="en-GB" sz="1200" dirty="0" smtClean="0">
              <a:solidFill>
                <a:srgbClr val="002060"/>
              </a:solidFill>
              <a:latin typeface="Calibri"/>
              <a:ea typeface="+mn-ea"/>
              <a:cs typeface="+mn-cs"/>
            </a:rPr>
            <a:t>The results of this study can used to present a successful model for firms to enhance and </a:t>
          </a:r>
          <a:r>
            <a:rPr lang="ar-SA" sz="1200" dirty="0" smtClean="0">
              <a:solidFill>
                <a:srgbClr val="002060"/>
              </a:solidFill>
              <a:latin typeface="Calibri"/>
              <a:ea typeface="+mn-ea"/>
              <a:cs typeface="+mn-cs"/>
            </a:rPr>
            <a:t>‎</a:t>
          </a:r>
          <a:r>
            <a:rPr lang="en-GB" sz="1200" dirty="0" smtClean="0">
              <a:solidFill>
                <a:srgbClr val="002060"/>
              </a:solidFill>
              <a:latin typeface="Calibri"/>
              <a:ea typeface="+mn-ea"/>
              <a:cs typeface="+mn-cs"/>
            </a:rPr>
            <a:t>concentrate on the role of gender diversity in </a:t>
          </a:r>
          <a:r>
            <a:rPr lang="en-US" sz="1200" dirty="0" smtClean="0">
              <a:solidFill>
                <a:srgbClr val="002060"/>
              </a:solidFill>
              <a:latin typeface="Calibri"/>
              <a:ea typeface="+mn-ea"/>
              <a:cs typeface="+mn-cs"/>
            </a:rPr>
            <a:t>enhancing the sustainability disclosure.</a:t>
          </a:r>
          <a:endParaRPr lang="en-US" sz="1200" dirty="0">
            <a:solidFill>
              <a:srgbClr val="002060"/>
            </a:solidFill>
            <a:latin typeface="Calibri"/>
            <a:ea typeface="+mn-ea"/>
            <a:cs typeface="+mn-cs"/>
          </a:endParaRPr>
        </a:p>
      </dgm:t>
    </dgm:pt>
    <dgm:pt modelId="{EB2AF725-8ED5-4115-BFB2-D5FF71BF5581}" type="parTrans" cxnId="{65201C20-8403-40C9-A120-5BF3CE3BB5E6}">
      <dgm:prSet/>
      <dgm:spPr/>
      <dgm:t>
        <a:bodyPr/>
        <a:lstStyle/>
        <a:p>
          <a:endParaRPr lang="en-US"/>
        </a:p>
      </dgm:t>
    </dgm:pt>
    <dgm:pt modelId="{81DE581A-B333-432B-BC7E-165F28FB40A1}" type="sibTrans" cxnId="{65201C20-8403-40C9-A120-5BF3CE3BB5E6}">
      <dgm:prSet/>
      <dgm:spPr/>
      <dgm:t>
        <a:bodyPr/>
        <a:lstStyle/>
        <a:p>
          <a:endParaRPr lang="en-US"/>
        </a:p>
      </dgm:t>
    </dgm:pt>
    <dgm:pt modelId="{9FCAE302-6F86-4447-B995-FA7E37D232A5}">
      <dgm:prSet custT="1"/>
      <dgm:spPr/>
      <dgm:t>
        <a:bodyPr/>
        <a:lstStyle/>
        <a:p>
          <a:r>
            <a:rPr lang="en-GB" sz="1600" dirty="0" smtClean="0"/>
            <a:t>GAP</a:t>
          </a:r>
          <a:endParaRPr lang="en-US" sz="1600" dirty="0"/>
        </a:p>
      </dgm:t>
    </dgm:pt>
    <dgm:pt modelId="{A471593F-22AD-4FEF-AD0C-722DC1E4E786}" type="parTrans" cxnId="{9F201E6C-EEC1-4D3A-A2F5-C5676196219A}">
      <dgm:prSet/>
      <dgm:spPr/>
      <dgm:t>
        <a:bodyPr/>
        <a:lstStyle/>
        <a:p>
          <a:endParaRPr lang="en-US"/>
        </a:p>
      </dgm:t>
    </dgm:pt>
    <dgm:pt modelId="{9E078E1A-4169-4D11-9A83-686BC5B70CBF}" type="sibTrans" cxnId="{9F201E6C-EEC1-4D3A-A2F5-C5676196219A}">
      <dgm:prSet/>
      <dgm:spPr/>
      <dgm:t>
        <a:bodyPr/>
        <a:lstStyle/>
        <a:p>
          <a:endParaRPr lang="en-US"/>
        </a:p>
      </dgm:t>
    </dgm:pt>
    <dgm:pt modelId="{6AF6C29D-89D2-40CA-99B1-2A1BF4FB5460}">
      <dgm:prSet custT="1"/>
      <dgm:spPr/>
      <dgm:t>
        <a:bodyPr/>
        <a:lstStyle/>
        <a:p>
          <a:r>
            <a:rPr lang="en-GB" sz="1200" dirty="0" smtClean="0">
              <a:solidFill>
                <a:srgbClr val="002060"/>
              </a:solidFill>
              <a:latin typeface="Calibri"/>
              <a:ea typeface="+mn-ea"/>
              <a:cs typeface="+mn-cs"/>
            </a:rPr>
            <a:t>The current theories and studies pretend to be inefficient so far in determining how board diversity affect the sustainable </a:t>
          </a:r>
          <a:r>
            <a:rPr lang="ar-SA" sz="1200" dirty="0" smtClean="0">
              <a:solidFill>
                <a:srgbClr val="002060"/>
              </a:solidFill>
              <a:latin typeface="Calibri"/>
              <a:ea typeface="+mn-ea"/>
              <a:cs typeface="+mn-cs"/>
            </a:rPr>
            <a:t>‎</a:t>
          </a:r>
          <a:r>
            <a:rPr lang="en-GB" sz="1200" dirty="0" smtClean="0">
              <a:solidFill>
                <a:srgbClr val="002060"/>
              </a:solidFill>
              <a:latin typeface="Calibri"/>
              <a:ea typeface="+mn-ea"/>
              <a:cs typeface="+mn-cs"/>
            </a:rPr>
            <a:t>reporting’s taking into consideration different environments, cultures </a:t>
          </a:r>
          <a:r>
            <a:rPr lang="en-GB" sz="1200" smtClean="0">
              <a:solidFill>
                <a:srgbClr val="002060"/>
              </a:solidFill>
              <a:latin typeface="Calibri"/>
              <a:ea typeface="+mn-ea"/>
              <a:cs typeface="+mn-cs"/>
            </a:rPr>
            <a:t>and regions.</a:t>
          </a:r>
          <a:endParaRPr lang="en-US" sz="1200" dirty="0">
            <a:solidFill>
              <a:srgbClr val="002060"/>
            </a:solidFill>
            <a:latin typeface="Calibri"/>
            <a:ea typeface="+mn-ea"/>
            <a:cs typeface="+mn-cs"/>
          </a:endParaRPr>
        </a:p>
      </dgm:t>
    </dgm:pt>
    <dgm:pt modelId="{1241B10B-D14F-4B02-97D6-FDFA73C37937}" type="parTrans" cxnId="{E3E2A834-E09F-4833-965D-67C135A66195}">
      <dgm:prSet/>
      <dgm:spPr/>
      <dgm:t>
        <a:bodyPr/>
        <a:lstStyle/>
        <a:p>
          <a:endParaRPr lang="en-US"/>
        </a:p>
      </dgm:t>
    </dgm:pt>
    <dgm:pt modelId="{A4817702-9812-48A4-B36D-64AB84FA19AE}" type="sibTrans" cxnId="{E3E2A834-E09F-4833-965D-67C135A66195}">
      <dgm:prSet/>
      <dgm:spPr/>
      <dgm:t>
        <a:bodyPr/>
        <a:lstStyle/>
        <a:p>
          <a:endParaRPr lang="en-US"/>
        </a:p>
      </dgm:t>
    </dgm:pt>
    <dgm:pt modelId="{479C8111-4F30-45C7-86CF-0A9D06C58052}">
      <dgm:prSet phldrT="[Text]" custT="1"/>
      <dgm:spPr/>
      <dgm:t>
        <a:bodyPr/>
        <a:lstStyle/>
        <a:p>
          <a:r>
            <a:rPr lang="en-GB" sz="1200" dirty="0" smtClean="0">
              <a:solidFill>
                <a:srgbClr val="002060"/>
              </a:solidFill>
              <a:latin typeface="Calibri"/>
              <a:ea typeface="+mn-ea"/>
              <a:cs typeface="+mn-cs"/>
            </a:rPr>
            <a:t>The is study may bring legitimacy to the International ‎Integrated Reporting Council and Governance Code‎</a:t>
          </a:r>
          <a:endParaRPr lang="en-US" sz="1200" dirty="0">
            <a:solidFill>
              <a:srgbClr val="002060"/>
            </a:solidFill>
            <a:latin typeface="Calibri"/>
            <a:ea typeface="+mn-ea"/>
            <a:cs typeface="+mn-cs"/>
          </a:endParaRPr>
        </a:p>
      </dgm:t>
    </dgm:pt>
    <dgm:pt modelId="{A247A16A-7AE6-4990-BC59-62A965B89150}" type="parTrans" cxnId="{0E2B5D99-3565-4022-8434-974D365775C5}">
      <dgm:prSet/>
      <dgm:spPr/>
      <dgm:t>
        <a:bodyPr/>
        <a:lstStyle/>
        <a:p>
          <a:endParaRPr lang="en-GB"/>
        </a:p>
      </dgm:t>
    </dgm:pt>
    <dgm:pt modelId="{8EDF848D-F2AD-4B52-8795-070900157E9E}" type="sibTrans" cxnId="{0E2B5D99-3565-4022-8434-974D365775C5}">
      <dgm:prSet/>
      <dgm:spPr/>
      <dgm:t>
        <a:bodyPr/>
        <a:lstStyle/>
        <a:p>
          <a:endParaRPr lang="en-GB"/>
        </a:p>
      </dgm:t>
    </dgm:pt>
    <dgm:pt modelId="{D3F8E012-3D4B-43F2-A53E-F4E522ABA811}" type="pres">
      <dgm:prSet presAssocID="{533A51EF-6DE0-4948-B8EA-E22B7174682D}" presName="Name0" presStyleCnt="0">
        <dgm:presLayoutVars>
          <dgm:dir/>
          <dgm:animLvl val="lvl"/>
          <dgm:resizeHandles val="exact"/>
        </dgm:presLayoutVars>
      </dgm:prSet>
      <dgm:spPr/>
      <dgm:t>
        <a:bodyPr/>
        <a:lstStyle/>
        <a:p>
          <a:endParaRPr lang="en-US"/>
        </a:p>
      </dgm:t>
    </dgm:pt>
    <dgm:pt modelId="{57C5E4BD-5BD1-4C1F-9963-56EE35935438}" type="pres">
      <dgm:prSet presAssocID="{9FCAE302-6F86-4447-B995-FA7E37D232A5}" presName="composite" presStyleCnt="0"/>
      <dgm:spPr/>
      <dgm:t>
        <a:bodyPr/>
        <a:lstStyle/>
        <a:p>
          <a:endParaRPr lang="en-US"/>
        </a:p>
      </dgm:t>
    </dgm:pt>
    <dgm:pt modelId="{51F8E28F-9D70-4A6F-883D-24A1D81B5EA7}" type="pres">
      <dgm:prSet presAssocID="{9FCAE302-6F86-4447-B995-FA7E37D232A5}" presName="parTx" presStyleLbl="alignNode1" presStyleIdx="0" presStyleCnt="4">
        <dgm:presLayoutVars>
          <dgm:chMax val="0"/>
          <dgm:chPref val="0"/>
          <dgm:bulletEnabled val="1"/>
        </dgm:presLayoutVars>
      </dgm:prSet>
      <dgm:spPr/>
      <dgm:t>
        <a:bodyPr/>
        <a:lstStyle/>
        <a:p>
          <a:endParaRPr lang="en-US"/>
        </a:p>
      </dgm:t>
    </dgm:pt>
    <dgm:pt modelId="{1139F3F6-DA52-49EA-B2EF-E05FE92423EB}" type="pres">
      <dgm:prSet presAssocID="{9FCAE302-6F86-4447-B995-FA7E37D232A5}" presName="desTx" presStyleLbl="alignAccFollowNode1" presStyleIdx="0" presStyleCnt="4">
        <dgm:presLayoutVars>
          <dgm:bulletEnabled val="1"/>
        </dgm:presLayoutVars>
      </dgm:prSet>
      <dgm:spPr/>
      <dgm:t>
        <a:bodyPr/>
        <a:lstStyle/>
        <a:p>
          <a:endParaRPr lang="en-US"/>
        </a:p>
      </dgm:t>
    </dgm:pt>
    <dgm:pt modelId="{53AA5B48-798A-4AEB-9AF6-CA52E0E12135}" type="pres">
      <dgm:prSet presAssocID="{9E078E1A-4169-4D11-9A83-686BC5B70CBF}" presName="space" presStyleCnt="0"/>
      <dgm:spPr/>
      <dgm:t>
        <a:bodyPr/>
        <a:lstStyle/>
        <a:p>
          <a:endParaRPr lang="en-US"/>
        </a:p>
      </dgm:t>
    </dgm:pt>
    <dgm:pt modelId="{434DD432-7991-4E3A-89FA-CAA71312C982}" type="pres">
      <dgm:prSet presAssocID="{DD9398BE-57DE-4349-BFB8-3AED194925BC}" presName="composite" presStyleCnt="0"/>
      <dgm:spPr/>
      <dgm:t>
        <a:bodyPr/>
        <a:lstStyle/>
        <a:p>
          <a:endParaRPr lang="en-US"/>
        </a:p>
      </dgm:t>
    </dgm:pt>
    <dgm:pt modelId="{0D563DAC-C3E0-4663-9F46-9E3412AFBDD1}" type="pres">
      <dgm:prSet presAssocID="{DD9398BE-57DE-4349-BFB8-3AED194925BC}" presName="parTx" presStyleLbl="alignNode1" presStyleIdx="1" presStyleCnt="4">
        <dgm:presLayoutVars>
          <dgm:chMax val="0"/>
          <dgm:chPref val="0"/>
          <dgm:bulletEnabled val="1"/>
        </dgm:presLayoutVars>
      </dgm:prSet>
      <dgm:spPr/>
      <dgm:t>
        <a:bodyPr/>
        <a:lstStyle/>
        <a:p>
          <a:endParaRPr lang="en-US"/>
        </a:p>
      </dgm:t>
    </dgm:pt>
    <dgm:pt modelId="{E24523EF-0DF4-4917-9634-48F13E6F473A}" type="pres">
      <dgm:prSet presAssocID="{DD9398BE-57DE-4349-BFB8-3AED194925BC}" presName="desTx" presStyleLbl="alignAccFollowNode1" presStyleIdx="1" presStyleCnt="4">
        <dgm:presLayoutVars>
          <dgm:bulletEnabled val="1"/>
        </dgm:presLayoutVars>
      </dgm:prSet>
      <dgm:spPr/>
      <dgm:t>
        <a:bodyPr/>
        <a:lstStyle/>
        <a:p>
          <a:endParaRPr lang="en-US"/>
        </a:p>
      </dgm:t>
    </dgm:pt>
    <dgm:pt modelId="{6518694B-C232-4740-87F9-049308D93EFC}" type="pres">
      <dgm:prSet presAssocID="{6890704C-96EE-478D-98CD-AB88EFAB25F5}" presName="space" presStyleCnt="0"/>
      <dgm:spPr/>
      <dgm:t>
        <a:bodyPr/>
        <a:lstStyle/>
        <a:p>
          <a:endParaRPr lang="en-US"/>
        </a:p>
      </dgm:t>
    </dgm:pt>
    <dgm:pt modelId="{125F301B-8F9F-4436-AFFF-C18CAFF8C466}" type="pres">
      <dgm:prSet presAssocID="{B44ABE1A-1690-478A-BCE7-848CE29B352A}" presName="composite" presStyleCnt="0"/>
      <dgm:spPr/>
      <dgm:t>
        <a:bodyPr/>
        <a:lstStyle/>
        <a:p>
          <a:endParaRPr lang="en-US"/>
        </a:p>
      </dgm:t>
    </dgm:pt>
    <dgm:pt modelId="{FF5A362D-203C-495B-B35E-C2952EC643E0}" type="pres">
      <dgm:prSet presAssocID="{B44ABE1A-1690-478A-BCE7-848CE29B352A}" presName="parTx" presStyleLbl="alignNode1" presStyleIdx="2" presStyleCnt="4">
        <dgm:presLayoutVars>
          <dgm:chMax val="0"/>
          <dgm:chPref val="0"/>
          <dgm:bulletEnabled val="1"/>
        </dgm:presLayoutVars>
      </dgm:prSet>
      <dgm:spPr/>
      <dgm:t>
        <a:bodyPr/>
        <a:lstStyle/>
        <a:p>
          <a:endParaRPr lang="en-US"/>
        </a:p>
      </dgm:t>
    </dgm:pt>
    <dgm:pt modelId="{8EBC4204-060E-4577-905E-7A807A44BCB8}" type="pres">
      <dgm:prSet presAssocID="{B44ABE1A-1690-478A-BCE7-848CE29B352A}" presName="desTx" presStyleLbl="alignAccFollowNode1" presStyleIdx="2" presStyleCnt="4">
        <dgm:presLayoutVars>
          <dgm:bulletEnabled val="1"/>
        </dgm:presLayoutVars>
      </dgm:prSet>
      <dgm:spPr/>
      <dgm:t>
        <a:bodyPr/>
        <a:lstStyle/>
        <a:p>
          <a:endParaRPr lang="en-US"/>
        </a:p>
      </dgm:t>
    </dgm:pt>
    <dgm:pt modelId="{32270BE5-A711-419C-A738-25478EC50CAF}" type="pres">
      <dgm:prSet presAssocID="{83885B0E-9E04-418E-8B64-2ED290C99B57}" presName="space" presStyleCnt="0"/>
      <dgm:spPr/>
      <dgm:t>
        <a:bodyPr/>
        <a:lstStyle/>
        <a:p>
          <a:endParaRPr lang="en-US"/>
        </a:p>
      </dgm:t>
    </dgm:pt>
    <dgm:pt modelId="{E4302DB0-FC4A-4BF3-8B12-8650BCD6C6F3}" type="pres">
      <dgm:prSet presAssocID="{F3927072-C394-464D-9F02-3175235B4BAD}" presName="composite" presStyleCnt="0"/>
      <dgm:spPr/>
      <dgm:t>
        <a:bodyPr/>
        <a:lstStyle/>
        <a:p>
          <a:endParaRPr lang="en-US"/>
        </a:p>
      </dgm:t>
    </dgm:pt>
    <dgm:pt modelId="{69D6524E-6321-4016-96FB-81251ECC4959}" type="pres">
      <dgm:prSet presAssocID="{F3927072-C394-464D-9F02-3175235B4BAD}" presName="parTx" presStyleLbl="alignNode1" presStyleIdx="3" presStyleCnt="4">
        <dgm:presLayoutVars>
          <dgm:chMax val="0"/>
          <dgm:chPref val="0"/>
          <dgm:bulletEnabled val="1"/>
        </dgm:presLayoutVars>
      </dgm:prSet>
      <dgm:spPr/>
      <dgm:t>
        <a:bodyPr/>
        <a:lstStyle/>
        <a:p>
          <a:endParaRPr lang="en-US"/>
        </a:p>
      </dgm:t>
    </dgm:pt>
    <dgm:pt modelId="{98B18A1F-2DD3-4BA8-A501-8B168A76C25D}" type="pres">
      <dgm:prSet presAssocID="{F3927072-C394-464D-9F02-3175235B4BAD}" presName="desTx" presStyleLbl="alignAccFollowNode1" presStyleIdx="3" presStyleCnt="4">
        <dgm:presLayoutVars>
          <dgm:bulletEnabled val="1"/>
        </dgm:presLayoutVars>
      </dgm:prSet>
      <dgm:spPr/>
      <dgm:t>
        <a:bodyPr/>
        <a:lstStyle/>
        <a:p>
          <a:endParaRPr lang="en-US"/>
        </a:p>
      </dgm:t>
    </dgm:pt>
  </dgm:ptLst>
  <dgm:cxnLst>
    <dgm:cxn modelId="{429A0C18-9219-4035-84B7-20014D14C8AD}" type="presOf" srcId="{1B2F5323-56B7-43C0-960B-A2E01FB770EC}" destId="{98B18A1F-2DD3-4BA8-A501-8B168A76C25D}" srcOrd="0" destOrd="0" presId="urn:microsoft.com/office/officeart/2005/8/layout/hList1"/>
    <dgm:cxn modelId="{1FEE2D25-B709-40EA-9914-6C2A5F44CE35}" srcId="{533A51EF-6DE0-4948-B8EA-E22B7174682D}" destId="{B44ABE1A-1690-478A-BCE7-848CE29B352A}" srcOrd="2" destOrd="0" parTransId="{C95112FF-11F8-4A5B-9C70-5A1BC6BC0AB0}" sibTransId="{83885B0E-9E04-418E-8B64-2ED290C99B57}"/>
    <dgm:cxn modelId="{D76135F2-9C9D-4A9D-8A0E-DBC8C2F93711}" type="presOf" srcId="{479C8111-4F30-45C7-86CF-0A9D06C58052}" destId="{98B18A1F-2DD3-4BA8-A501-8B168A76C25D}" srcOrd="0" destOrd="1" presId="urn:microsoft.com/office/officeart/2005/8/layout/hList1"/>
    <dgm:cxn modelId="{E3E2A834-E09F-4833-965D-67C135A66195}" srcId="{9FCAE302-6F86-4447-B995-FA7E37D232A5}" destId="{6AF6C29D-89D2-40CA-99B1-2A1BF4FB5460}" srcOrd="0" destOrd="0" parTransId="{1241B10B-D14F-4B02-97D6-FDFA73C37937}" sibTransId="{A4817702-9812-48A4-B36D-64AB84FA19AE}"/>
    <dgm:cxn modelId="{3EBF318C-A368-44DC-9BFF-E52F2ADAC016}" srcId="{533A51EF-6DE0-4948-B8EA-E22B7174682D}" destId="{DD9398BE-57DE-4349-BFB8-3AED194925BC}" srcOrd="1" destOrd="0" parTransId="{64E7297F-D839-4224-B851-DBB4C713EE5A}" sibTransId="{6890704C-96EE-478D-98CD-AB88EFAB25F5}"/>
    <dgm:cxn modelId="{E6917C96-2816-4B3D-A988-DECF26DD41C7}" type="presOf" srcId="{9FCAE302-6F86-4447-B995-FA7E37D232A5}" destId="{51F8E28F-9D70-4A6F-883D-24A1D81B5EA7}" srcOrd="0" destOrd="0" presId="urn:microsoft.com/office/officeart/2005/8/layout/hList1"/>
    <dgm:cxn modelId="{59011A5C-45FA-4D50-9EA7-7469FF2E3732}" type="presOf" srcId="{6AF6C29D-89D2-40CA-99B1-2A1BF4FB5460}" destId="{1139F3F6-DA52-49EA-B2EF-E05FE92423EB}" srcOrd="0" destOrd="0" presId="urn:microsoft.com/office/officeart/2005/8/layout/hList1"/>
    <dgm:cxn modelId="{8CFD0D45-1072-498E-9DDC-BBF43105B0BC}" type="presOf" srcId="{533A51EF-6DE0-4948-B8EA-E22B7174682D}" destId="{D3F8E012-3D4B-43F2-A53E-F4E522ABA811}" srcOrd="0" destOrd="0" presId="urn:microsoft.com/office/officeart/2005/8/layout/hList1"/>
    <dgm:cxn modelId="{9F201E6C-EEC1-4D3A-A2F5-C5676196219A}" srcId="{533A51EF-6DE0-4948-B8EA-E22B7174682D}" destId="{9FCAE302-6F86-4447-B995-FA7E37D232A5}" srcOrd="0" destOrd="0" parTransId="{A471593F-22AD-4FEF-AD0C-722DC1E4E786}" sibTransId="{9E078E1A-4169-4D11-9A83-686BC5B70CBF}"/>
    <dgm:cxn modelId="{65201C20-8403-40C9-A120-5BF3CE3BB5E6}" srcId="{F3927072-C394-464D-9F02-3175235B4BAD}" destId="{1B2F5323-56B7-43C0-960B-A2E01FB770EC}" srcOrd="0" destOrd="0" parTransId="{EB2AF725-8ED5-4115-BFB2-D5FF71BF5581}" sibTransId="{81DE581A-B333-432B-BC7E-165F28FB40A1}"/>
    <dgm:cxn modelId="{0E2B5D99-3565-4022-8434-974D365775C5}" srcId="{F3927072-C394-464D-9F02-3175235B4BAD}" destId="{479C8111-4F30-45C7-86CF-0A9D06C58052}" srcOrd="1" destOrd="0" parTransId="{A247A16A-7AE6-4990-BC59-62A965B89150}" sibTransId="{8EDF848D-F2AD-4B52-8795-070900157E9E}"/>
    <dgm:cxn modelId="{72F52EDF-B0CF-43A9-87A6-6DEE28FE9C0F}" type="presOf" srcId="{B44ABE1A-1690-478A-BCE7-848CE29B352A}" destId="{FF5A362D-203C-495B-B35E-C2952EC643E0}" srcOrd="0" destOrd="0" presId="urn:microsoft.com/office/officeart/2005/8/layout/hList1"/>
    <dgm:cxn modelId="{89DD47FE-F480-4331-A759-B6C11D11D293}" srcId="{B44ABE1A-1690-478A-BCE7-848CE29B352A}" destId="{A0271355-44A5-42FA-B461-58781F4CDF31}" srcOrd="0" destOrd="0" parTransId="{9AB24588-D161-4C2A-8243-51D3C2E61412}" sibTransId="{D0AC554B-55B3-4FBB-9EEC-52A1B8D56917}"/>
    <dgm:cxn modelId="{CED255EB-1179-4D6B-B89A-185F853937EA}" type="presOf" srcId="{1E5C8F74-1CDE-4E2A-903C-5E285D44514E}" destId="{E24523EF-0DF4-4917-9634-48F13E6F473A}" srcOrd="0" destOrd="0" presId="urn:microsoft.com/office/officeart/2005/8/layout/hList1"/>
    <dgm:cxn modelId="{48C91669-7B49-4F44-B647-EB7ADB6289B3}" srcId="{DD9398BE-57DE-4349-BFB8-3AED194925BC}" destId="{1E5C8F74-1CDE-4E2A-903C-5E285D44514E}" srcOrd="0" destOrd="0" parTransId="{8DC12BDF-B6B7-4E39-ACBD-389FAD0BF8E4}" sibTransId="{737C3001-9678-481D-ADFB-F40597AEC6F5}"/>
    <dgm:cxn modelId="{29069FB5-AC69-4422-8821-80B8619FBB12}" srcId="{533A51EF-6DE0-4948-B8EA-E22B7174682D}" destId="{F3927072-C394-464D-9F02-3175235B4BAD}" srcOrd="3" destOrd="0" parTransId="{94547A31-703B-4AC1-A5A7-DBAEC19E013D}" sibTransId="{4CCF4DD9-9E18-467A-AB38-34F89F297A50}"/>
    <dgm:cxn modelId="{418269A0-8849-41A4-BB38-47A9277038AB}" type="presOf" srcId="{DD9398BE-57DE-4349-BFB8-3AED194925BC}" destId="{0D563DAC-C3E0-4663-9F46-9E3412AFBDD1}" srcOrd="0" destOrd="0" presId="urn:microsoft.com/office/officeart/2005/8/layout/hList1"/>
    <dgm:cxn modelId="{1BB4453C-2893-4D21-8F2B-0AAD9AA756B6}" type="presOf" srcId="{A0271355-44A5-42FA-B461-58781F4CDF31}" destId="{8EBC4204-060E-4577-905E-7A807A44BCB8}" srcOrd="0" destOrd="0" presId="urn:microsoft.com/office/officeart/2005/8/layout/hList1"/>
    <dgm:cxn modelId="{8060E697-439C-4D07-AE62-2E29A039233B}" type="presOf" srcId="{F3927072-C394-464D-9F02-3175235B4BAD}" destId="{69D6524E-6321-4016-96FB-81251ECC4959}" srcOrd="0" destOrd="0" presId="urn:microsoft.com/office/officeart/2005/8/layout/hList1"/>
    <dgm:cxn modelId="{DF402BE1-CC57-4873-8CB4-87FDCF85648A}" type="presParOf" srcId="{D3F8E012-3D4B-43F2-A53E-F4E522ABA811}" destId="{57C5E4BD-5BD1-4C1F-9963-56EE35935438}" srcOrd="0" destOrd="0" presId="urn:microsoft.com/office/officeart/2005/8/layout/hList1"/>
    <dgm:cxn modelId="{A7EC075E-96C9-4EBF-A71B-5C2141EBE1A0}" type="presParOf" srcId="{57C5E4BD-5BD1-4C1F-9963-56EE35935438}" destId="{51F8E28F-9D70-4A6F-883D-24A1D81B5EA7}" srcOrd="0" destOrd="0" presId="urn:microsoft.com/office/officeart/2005/8/layout/hList1"/>
    <dgm:cxn modelId="{0B546B67-EEF6-4F68-84A9-A034760111E8}" type="presParOf" srcId="{57C5E4BD-5BD1-4C1F-9963-56EE35935438}" destId="{1139F3F6-DA52-49EA-B2EF-E05FE92423EB}" srcOrd="1" destOrd="0" presId="urn:microsoft.com/office/officeart/2005/8/layout/hList1"/>
    <dgm:cxn modelId="{BD359304-179B-4B26-B16C-9B6558CAD4E5}" type="presParOf" srcId="{D3F8E012-3D4B-43F2-A53E-F4E522ABA811}" destId="{53AA5B48-798A-4AEB-9AF6-CA52E0E12135}" srcOrd="1" destOrd="0" presId="urn:microsoft.com/office/officeart/2005/8/layout/hList1"/>
    <dgm:cxn modelId="{F6F9F1EE-DB9F-4218-BA5A-1098D2FF2ABC}" type="presParOf" srcId="{D3F8E012-3D4B-43F2-A53E-F4E522ABA811}" destId="{434DD432-7991-4E3A-89FA-CAA71312C982}" srcOrd="2" destOrd="0" presId="urn:microsoft.com/office/officeart/2005/8/layout/hList1"/>
    <dgm:cxn modelId="{26DEA7C7-0ACD-4A2D-BE3B-BFEF160B6B92}" type="presParOf" srcId="{434DD432-7991-4E3A-89FA-CAA71312C982}" destId="{0D563DAC-C3E0-4663-9F46-9E3412AFBDD1}" srcOrd="0" destOrd="0" presId="urn:microsoft.com/office/officeart/2005/8/layout/hList1"/>
    <dgm:cxn modelId="{8509DE85-7850-4BDA-9C55-5F7E872B9884}" type="presParOf" srcId="{434DD432-7991-4E3A-89FA-CAA71312C982}" destId="{E24523EF-0DF4-4917-9634-48F13E6F473A}" srcOrd="1" destOrd="0" presId="urn:microsoft.com/office/officeart/2005/8/layout/hList1"/>
    <dgm:cxn modelId="{4D5E3E08-A443-45C4-839A-FC48650337AF}" type="presParOf" srcId="{D3F8E012-3D4B-43F2-A53E-F4E522ABA811}" destId="{6518694B-C232-4740-87F9-049308D93EFC}" srcOrd="3" destOrd="0" presId="urn:microsoft.com/office/officeart/2005/8/layout/hList1"/>
    <dgm:cxn modelId="{8F4C140D-72BF-44E1-A39D-ADD746170BA8}" type="presParOf" srcId="{D3F8E012-3D4B-43F2-A53E-F4E522ABA811}" destId="{125F301B-8F9F-4436-AFFF-C18CAFF8C466}" srcOrd="4" destOrd="0" presId="urn:microsoft.com/office/officeart/2005/8/layout/hList1"/>
    <dgm:cxn modelId="{BB9B2755-683C-497B-97ED-95B6E27DFA23}" type="presParOf" srcId="{125F301B-8F9F-4436-AFFF-C18CAFF8C466}" destId="{FF5A362D-203C-495B-B35E-C2952EC643E0}" srcOrd="0" destOrd="0" presId="urn:microsoft.com/office/officeart/2005/8/layout/hList1"/>
    <dgm:cxn modelId="{B575B6D2-7D18-4E52-B14D-4259B7741CFF}" type="presParOf" srcId="{125F301B-8F9F-4436-AFFF-C18CAFF8C466}" destId="{8EBC4204-060E-4577-905E-7A807A44BCB8}" srcOrd="1" destOrd="0" presId="urn:microsoft.com/office/officeart/2005/8/layout/hList1"/>
    <dgm:cxn modelId="{1DD32AB0-AD48-4DC6-940F-51C43DE9D15B}" type="presParOf" srcId="{D3F8E012-3D4B-43F2-A53E-F4E522ABA811}" destId="{32270BE5-A711-419C-A738-25478EC50CAF}" srcOrd="5" destOrd="0" presId="urn:microsoft.com/office/officeart/2005/8/layout/hList1"/>
    <dgm:cxn modelId="{82038D4C-F2DA-40C3-B72E-48E6B0D8B512}" type="presParOf" srcId="{D3F8E012-3D4B-43F2-A53E-F4E522ABA811}" destId="{E4302DB0-FC4A-4BF3-8B12-8650BCD6C6F3}" srcOrd="6" destOrd="0" presId="urn:microsoft.com/office/officeart/2005/8/layout/hList1"/>
    <dgm:cxn modelId="{E950AD70-2FC2-4A14-AE76-37503FBDAE8A}" type="presParOf" srcId="{E4302DB0-FC4A-4BF3-8B12-8650BCD6C6F3}" destId="{69D6524E-6321-4016-96FB-81251ECC4959}" srcOrd="0" destOrd="0" presId="urn:microsoft.com/office/officeart/2005/8/layout/hList1"/>
    <dgm:cxn modelId="{CB118744-80B2-496A-8479-9A71B24A7DF5}" type="presParOf" srcId="{E4302DB0-FC4A-4BF3-8B12-8650BCD6C6F3}" destId="{98B18A1F-2DD3-4BA8-A501-8B168A76C2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A2E2D7-EC2C-43A8-9F86-BABE4832876D}" type="doc">
      <dgm:prSet loTypeId="urn:microsoft.com/office/officeart/2005/8/layout/balance1" loCatId="relationship" qsTypeId="urn:microsoft.com/office/officeart/2005/8/quickstyle/simple1" qsCatId="simple" csTypeId="urn:microsoft.com/office/officeart/2005/8/colors/accent2_2" csCatId="accent2" phldr="1"/>
      <dgm:spPr/>
      <dgm:t>
        <a:bodyPr/>
        <a:lstStyle/>
        <a:p>
          <a:endParaRPr lang="en-US"/>
        </a:p>
      </dgm:t>
    </dgm:pt>
    <dgm:pt modelId="{BE255D83-0A07-44E4-A498-8465599F2E9B}">
      <dgm:prSet phldrT="[Text]" custT="1"/>
      <dgm:spPr/>
      <dgm:t>
        <a:bodyPr/>
        <a:lstStyle/>
        <a:p>
          <a:r>
            <a:rPr lang="en-US" sz="1600" b="1" dirty="0" smtClean="0">
              <a:solidFill>
                <a:srgbClr val="002060"/>
              </a:solidFill>
            </a:rPr>
            <a:t>Negative side of Gender Diversity</a:t>
          </a:r>
          <a:endParaRPr lang="en-US" sz="1600" b="1" dirty="0">
            <a:solidFill>
              <a:srgbClr val="002060"/>
            </a:solidFill>
          </a:endParaRPr>
        </a:p>
      </dgm:t>
    </dgm:pt>
    <dgm:pt modelId="{CBED3B8B-C7B4-4E82-BA74-05DDDCADF557}" type="parTrans" cxnId="{15FEFE03-E1B3-4C5A-A193-280880C4FBB7}">
      <dgm:prSet/>
      <dgm:spPr/>
      <dgm:t>
        <a:bodyPr/>
        <a:lstStyle/>
        <a:p>
          <a:endParaRPr lang="en-US"/>
        </a:p>
      </dgm:t>
    </dgm:pt>
    <dgm:pt modelId="{BE950DF6-E30B-472A-B29C-9C8FC5EE136D}" type="sibTrans" cxnId="{15FEFE03-E1B3-4C5A-A193-280880C4FBB7}">
      <dgm:prSet/>
      <dgm:spPr/>
      <dgm:t>
        <a:bodyPr/>
        <a:lstStyle/>
        <a:p>
          <a:endParaRPr lang="en-US"/>
        </a:p>
      </dgm:t>
    </dgm:pt>
    <dgm:pt modelId="{7A58DA3D-A8C9-4D52-BFA4-F66A69449060}">
      <dgm:prSet phldrT="[Text]" custT="1"/>
      <dgm:spPr/>
      <dgm:t>
        <a:bodyPr/>
        <a:lstStyle/>
        <a:p>
          <a:r>
            <a:rPr lang="en-US" sz="1600" b="1" dirty="0" smtClean="0">
              <a:solidFill>
                <a:srgbClr val="002060"/>
              </a:solidFill>
            </a:rPr>
            <a:t>Positive side of Gender Diversity</a:t>
          </a:r>
          <a:endParaRPr lang="en-US" sz="1600" b="1" dirty="0">
            <a:solidFill>
              <a:srgbClr val="002060"/>
            </a:solidFill>
          </a:endParaRPr>
        </a:p>
      </dgm:t>
    </dgm:pt>
    <dgm:pt modelId="{6C3A940C-370F-4408-AE49-E82DD2240A6C}" type="parTrans" cxnId="{44E03E8A-74A6-421C-A544-4DE35398D24E}">
      <dgm:prSet/>
      <dgm:spPr/>
      <dgm:t>
        <a:bodyPr/>
        <a:lstStyle/>
        <a:p>
          <a:endParaRPr lang="en-US"/>
        </a:p>
      </dgm:t>
    </dgm:pt>
    <dgm:pt modelId="{556FEBA8-C525-44D8-B494-EDE06C84DBF9}" type="sibTrans" cxnId="{44E03E8A-74A6-421C-A544-4DE35398D24E}">
      <dgm:prSet/>
      <dgm:spPr/>
      <dgm:t>
        <a:bodyPr/>
        <a:lstStyle/>
        <a:p>
          <a:endParaRPr lang="en-US"/>
        </a:p>
      </dgm:t>
    </dgm:pt>
    <dgm:pt modelId="{BC6DE09A-65B3-4F93-91A7-02CDA990C594}">
      <dgm:prSet phldrT="[Text]" custT="1"/>
      <dgm:spPr/>
      <dgm:t>
        <a:bodyPr/>
        <a:lstStyle/>
        <a:p>
          <a:pPr algn="l"/>
          <a:r>
            <a:rPr lang="en-GB" sz="1200" smtClean="0"/>
            <a:t>Farrell and Hersch (2005): stricter monitors and this will decrease the agency problems </a:t>
          </a:r>
          <a:endParaRPr lang="en-US" sz="1200" dirty="0"/>
        </a:p>
      </dgm:t>
    </dgm:pt>
    <dgm:pt modelId="{29C284B7-3143-4C9F-AEFF-D28A45557F42}" type="parTrans" cxnId="{A42A5083-343E-4256-BC59-EDCA34FE098A}">
      <dgm:prSet/>
      <dgm:spPr/>
      <dgm:t>
        <a:bodyPr/>
        <a:lstStyle/>
        <a:p>
          <a:endParaRPr lang="en-US"/>
        </a:p>
      </dgm:t>
    </dgm:pt>
    <dgm:pt modelId="{87CCA454-3C78-4504-82FE-B2C41DD3F082}" type="sibTrans" cxnId="{A42A5083-343E-4256-BC59-EDCA34FE098A}">
      <dgm:prSet/>
      <dgm:spPr/>
      <dgm:t>
        <a:bodyPr/>
        <a:lstStyle/>
        <a:p>
          <a:endParaRPr lang="en-US"/>
        </a:p>
      </dgm:t>
    </dgm:pt>
    <dgm:pt modelId="{F46485D1-2C44-44C3-8DD2-59D773E03F65}">
      <dgm:prSet phldrT="[Text]" custT="1"/>
      <dgm:spPr/>
      <dgm:t>
        <a:bodyPr/>
        <a:lstStyle/>
        <a:p>
          <a:pPr algn="l"/>
          <a:r>
            <a:rPr lang="en-GB" sz="1200" smtClean="0"/>
            <a:t>Anderson et al. (2011): efficient controlling for stakeholders and managers </a:t>
          </a:r>
          <a:endParaRPr lang="en-US" sz="1200" dirty="0"/>
        </a:p>
      </dgm:t>
    </dgm:pt>
    <dgm:pt modelId="{F036B10C-CC58-437A-B3DB-5387A162C579}" type="parTrans" cxnId="{2E23C85E-CBC8-4710-9577-1A30F5720E3B}">
      <dgm:prSet/>
      <dgm:spPr/>
      <dgm:t>
        <a:bodyPr/>
        <a:lstStyle/>
        <a:p>
          <a:endParaRPr lang="en-US"/>
        </a:p>
      </dgm:t>
    </dgm:pt>
    <dgm:pt modelId="{928055C9-AF29-4FD0-A138-EA5192E03EF7}" type="sibTrans" cxnId="{2E23C85E-CBC8-4710-9577-1A30F5720E3B}">
      <dgm:prSet/>
      <dgm:spPr/>
      <dgm:t>
        <a:bodyPr/>
        <a:lstStyle/>
        <a:p>
          <a:endParaRPr lang="en-US"/>
        </a:p>
      </dgm:t>
    </dgm:pt>
    <dgm:pt modelId="{5CC4B80F-3C38-4BBD-8DBE-A68EE83B2659}">
      <dgm:prSet phldrT="[Text]" custT="1"/>
      <dgm:spPr/>
      <dgm:t>
        <a:bodyPr/>
        <a:lstStyle/>
        <a:p>
          <a:pPr algn="l"/>
          <a:r>
            <a:rPr lang="en-GB" sz="1200" smtClean="0"/>
            <a:t>Jia and Zhang (2013): better resistance to corporate risks</a:t>
          </a:r>
          <a:endParaRPr lang="en-US" sz="1200" dirty="0"/>
        </a:p>
      </dgm:t>
    </dgm:pt>
    <dgm:pt modelId="{0453CC29-1F1B-47C7-9C64-7334D14C9B90}" type="parTrans" cxnId="{34D7CFD5-8F23-41D6-AAE6-ACE59E9E54DA}">
      <dgm:prSet/>
      <dgm:spPr/>
      <dgm:t>
        <a:bodyPr/>
        <a:lstStyle/>
        <a:p>
          <a:endParaRPr lang="en-US"/>
        </a:p>
      </dgm:t>
    </dgm:pt>
    <dgm:pt modelId="{798D2604-9940-47B5-ACA5-839AD9139DD6}" type="sibTrans" cxnId="{34D7CFD5-8F23-41D6-AAE6-ACE59E9E54DA}">
      <dgm:prSet/>
      <dgm:spPr/>
      <dgm:t>
        <a:bodyPr/>
        <a:lstStyle/>
        <a:p>
          <a:endParaRPr lang="en-US"/>
        </a:p>
      </dgm:t>
    </dgm:pt>
    <dgm:pt modelId="{5CA5580A-632F-4321-B59D-4DADB5357CA5}">
      <dgm:prSet custT="1"/>
      <dgm:spPr/>
      <dgm:t>
        <a:bodyPr/>
        <a:lstStyle/>
        <a:p>
          <a:pPr algn="l"/>
          <a:r>
            <a:rPr lang="en-GB" sz="1200" dirty="0" err="1" smtClean="0"/>
            <a:t>Gul</a:t>
          </a:r>
          <a:r>
            <a:rPr lang="en-GB" sz="1200" dirty="0" smtClean="0"/>
            <a:t> et al. (2011): enhance communication</a:t>
          </a:r>
          <a:endParaRPr lang="en-US" sz="1200" dirty="0"/>
        </a:p>
      </dgm:t>
    </dgm:pt>
    <dgm:pt modelId="{E0296CD9-995A-4A15-B538-C7BD1AB9FD41}" type="parTrans" cxnId="{22202842-EFC0-4E2E-9947-47C93912204C}">
      <dgm:prSet/>
      <dgm:spPr/>
      <dgm:t>
        <a:bodyPr/>
        <a:lstStyle/>
        <a:p>
          <a:endParaRPr lang="en-US"/>
        </a:p>
      </dgm:t>
    </dgm:pt>
    <dgm:pt modelId="{51F0D478-3DE9-4C3D-80AC-D4641F22F0C2}" type="sibTrans" cxnId="{22202842-EFC0-4E2E-9947-47C93912204C}">
      <dgm:prSet/>
      <dgm:spPr/>
      <dgm:t>
        <a:bodyPr/>
        <a:lstStyle/>
        <a:p>
          <a:endParaRPr lang="en-US"/>
        </a:p>
      </dgm:t>
    </dgm:pt>
    <dgm:pt modelId="{DF229D8B-86DD-46D8-9E54-24820E91A6AF}">
      <dgm:prSet custT="1"/>
      <dgm:spPr/>
      <dgm:t>
        <a:bodyPr/>
        <a:lstStyle/>
        <a:p>
          <a:pPr algn="l"/>
          <a:r>
            <a:rPr lang="en-GB" sz="1200" smtClean="0"/>
            <a:t>O’Reilly et al. (1989) and Lang (1986): cause communication problems. </a:t>
          </a:r>
          <a:endParaRPr lang="en-US" sz="1200" dirty="0"/>
        </a:p>
      </dgm:t>
    </dgm:pt>
    <dgm:pt modelId="{458B371F-8D62-4F09-931F-78B94396A205}" type="parTrans" cxnId="{BE5FB69B-4EA9-4D2D-8B58-DDD29E136938}">
      <dgm:prSet/>
      <dgm:spPr/>
      <dgm:t>
        <a:bodyPr/>
        <a:lstStyle/>
        <a:p>
          <a:endParaRPr lang="en-US"/>
        </a:p>
      </dgm:t>
    </dgm:pt>
    <dgm:pt modelId="{5A8E4AC0-0C57-4D0A-9C06-A63246613DDC}" type="sibTrans" cxnId="{BE5FB69B-4EA9-4D2D-8B58-DDD29E136938}">
      <dgm:prSet/>
      <dgm:spPr/>
      <dgm:t>
        <a:bodyPr/>
        <a:lstStyle/>
        <a:p>
          <a:endParaRPr lang="en-US"/>
        </a:p>
      </dgm:t>
    </dgm:pt>
    <dgm:pt modelId="{E216204F-AB1E-4EA1-A9DB-D83616C7DA8A}" type="pres">
      <dgm:prSet presAssocID="{C0A2E2D7-EC2C-43A8-9F86-BABE4832876D}" presName="outerComposite" presStyleCnt="0">
        <dgm:presLayoutVars>
          <dgm:chMax val="2"/>
          <dgm:animLvl val="lvl"/>
          <dgm:resizeHandles val="exact"/>
        </dgm:presLayoutVars>
      </dgm:prSet>
      <dgm:spPr/>
      <dgm:t>
        <a:bodyPr/>
        <a:lstStyle/>
        <a:p>
          <a:endParaRPr lang="en-US"/>
        </a:p>
      </dgm:t>
    </dgm:pt>
    <dgm:pt modelId="{024ED643-9143-4C3B-9DDC-95AF972DBAEB}" type="pres">
      <dgm:prSet presAssocID="{C0A2E2D7-EC2C-43A8-9F86-BABE4832876D}" presName="dummyMaxCanvas" presStyleCnt="0"/>
      <dgm:spPr/>
      <dgm:t>
        <a:bodyPr/>
        <a:lstStyle/>
        <a:p>
          <a:endParaRPr lang="en-US"/>
        </a:p>
      </dgm:t>
    </dgm:pt>
    <dgm:pt modelId="{2515C0AC-34B6-4BEA-ABE1-3947F3114D62}" type="pres">
      <dgm:prSet presAssocID="{C0A2E2D7-EC2C-43A8-9F86-BABE4832876D}" presName="parentComposite" presStyleCnt="0"/>
      <dgm:spPr/>
      <dgm:t>
        <a:bodyPr/>
        <a:lstStyle/>
        <a:p>
          <a:endParaRPr lang="en-US"/>
        </a:p>
      </dgm:t>
    </dgm:pt>
    <dgm:pt modelId="{B73442B4-1E79-43B5-9AC9-8B12E48489F1}" type="pres">
      <dgm:prSet presAssocID="{C0A2E2D7-EC2C-43A8-9F86-BABE4832876D}" presName="parent1" presStyleLbl="alignAccFollowNode1" presStyleIdx="0" presStyleCnt="4">
        <dgm:presLayoutVars>
          <dgm:chMax val="4"/>
        </dgm:presLayoutVars>
      </dgm:prSet>
      <dgm:spPr/>
      <dgm:t>
        <a:bodyPr/>
        <a:lstStyle/>
        <a:p>
          <a:endParaRPr lang="en-US"/>
        </a:p>
      </dgm:t>
    </dgm:pt>
    <dgm:pt modelId="{0DB69E08-6D4D-407D-8FCA-97C521107A60}" type="pres">
      <dgm:prSet presAssocID="{C0A2E2D7-EC2C-43A8-9F86-BABE4832876D}" presName="parent2" presStyleLbl="alignAccFollowNode1" presStyleIdx="1" presStyleCnt="4">
        <dgm:presLayoutVars>
          <dgm:chMax val="4"/>
        </dgm:presLayoutVars>
      </dgm:prSet>
      <dgm:spPr/>
      <dgm:t>
        <a:bodyPr/>
        <a:lstStyle/>
        <a:p>
          <a:endParaRPr lang="en-US"/>
        </a:p>
      </dgm:t>
    </dgm:pt>
    <dgm:pt modelId="{2D5703E9-2C51-4012-947E-A7F9664A0F77}" type="pres">
      <dgm:prSet presAssocID="{C0A2E2D7-EC2C-43A8-9F86-BABE4832876D}" presName="childrenComposite" presStyleCnt="0"/>
      <dgm:spPr/>
      <dgm:t>
        <a:bodyPr/>
        <a:lstStyle/>
        <a:p>
          <a:endParaRPr lang="en-US"/>
        </a:p>
      </dgm:t>
    </dgm:pt>
    <dgm:pt modelId="{D269F87B-CBBE-45C3-A073-1F443EBFB190}" type="pres">
      <dgm:prSet presAssocID="{C0A2E2D7-EC2C-43A8-9F86-BABE4832876D}" presName="dummyMaxCanvas_ChildArea" presStyleCnt="0"/>
      <dgm:spPr/>
      <dgm:t>
        <a:bodyPr/>
        <a:lstStyle/>
        <a:p>
          <a:endParaRPr lang="en-US"/>
        </a:p>
      </dgm:t>
    </dgm:pt>
    <dgm:pt modelId="{883CE3E5-A3DF-41DF-AFE5-3B3B770ECD33}" type="pres">
      <dgm:prSet presAssocID="{C0A2E2D7-EC2C-43A8-9F86-BABE4832876D}" presName="fulcrum" presStyleLbl="alignAccFollowNode1" presStyleIdx="2" presStyleCnt="4"/>
      <dgm:spPr/>
      <dgm:t>
        <a:bodyPr/>
        <a:lstStyle/>
        <a:p>
          <a:endParaRPr lang="en-US"/>
        </a:p>
      </dgm:t>
    </dgm:pt>
    <dgm:pt modelId="{092CF3FB-B07C-4C10-9FE3-0A167CCA4C4C}" type="pres">
      <dgm:prSet presAssocID="{C0A2E2D7-EC2C-43A8-9F86-BABE4832876D}" presName="balance_14" presStyleLbl="alignAccFollowNode1" presStyleIdx="3" presStyleCnt="4">
        <dgm:presLayoutVars>
          <dgm:bulletEnabled val="1"/>
        </dgm:presLayoutVars>
      </dgm:prSet>
      <dgm:spPr/>
      <dgm:t>
        <a:bodyPr/>
        <a:lstStyle/>
        <a:p>
          <a:endParaRPr lang="en-US"/>
        </a:p>
      </dgm:t>
    </dgm:pt>
    <dgm:pt modelId="{7929B2EC-A766-44D7-BEC4-866ECE120FA2}" type="pres">
      <dgm:prSet presAssocID="{C0A2E2D7-EC2C-43A8-9F86-BABE4832876D}" presName="right_14_1" presStyleLbl="node1" presStyleIdx="0" presStyleCnt="5" custScaleX="125357">
        <dgm:presLayoutVars>
          <dgm:bulletEnabled val="1"/>
        </dgm:presLayoutVars>
      </dgm:prSet>
      <dgm:spPr/>
      <dgm:t>
        <a:bodyPr/>
        <a:lstStyle/>
        <a:p>
          <a:endParaRPr lang="en-US"/>
        </a:p>
      </dgm:t>
    </dgm:pt>
    <dgm:pt modelId="{012D57EA-361F-42DC-BB3A-3D7F9428D114}" type="pres">
      <dgm:prSet presAssocID="{C0A2E2D7-EC2C-43A8-9F86-BABE4832876D}" presName="right_14_2" presStyleLbl="node1" presStyleIdx="1" presStyleCnt="5" custScaleX="126027">
        <dgm:presLayoutVars>
          <dgm:bulletEnabled val="1"/>
        </dgm:presLayoutVars>
      </dgm:prSet>
      <dgm:spPr/>
      <dgm:t>
        <a:bodyPr/>
        <a:lstStyle/>
        <a:p>
          <a:endParaRPr lang="en-US"/>
        </a:p>
      </dgm:t>
    </dgm:pt>
    <dgm:pt modelId="{43598CC0-BDE5-464F-93D5-0ABEAD557385}" type="pres">
      <dgm:prSet presAssocID="{C0A2E2D7-EC2C-43A8-9F86-BABE4832876D}" presName="right_14_3" presStyleLbl="node1" presStyleIdx="2" presStyleCnt="5" custScaleX="127256">
        <dgm:presLayoutVars>
          <dgm:bulletEnabled val="1"/>
        </dgm:presLayoutVars>
      </dgm:prSet>
      <dgm:spPr/>
      <dgm:t>
        <a:bodyPr/>
        <a:lstStyle/>
        <a:p>
          <a:endParaRPr lang="en-US"/>
        </a:p>
      </dgm:t>
    </dgm:pt>
    <dgm:pt modelId="{3A81588A-AD9C-4CF1-9D89-EB812B874370}" type="pres">
      <dgm:prSet presAssocID="{C0A2E2D7-EC2C-43A8-9F86-BABE4832876D}" presName="right_14_4" presStyleLbl="node1" presStyleIdx="3" presStyleCnt="5" custScaleX="126798">
        <dgm:presLayoutVars>
          <dgm:bulletEnabled val="1"/>
        </dgm:presLayoutVars>
      </dgm:prSet>
      <dgm:spPr/>
      <dgm:t>
        <a:bodyPr/>
        <a:lstStyle/>
        <a:p>
          <a:endParaRPr lang="en-US"/>
        </a:p>
      </dgm:t>
    </dgm:pt>
    <dgm:pt modelId="{2F148074-CE44-4D73-96B3-9C47255D9A96}" type="pres">
      <dgm:prSet presAssocID="{C0A2E2D7-EC2C-43A8-9F86-BABE4832876D}" presName="left_14_1" presStyleLbl="node1" presStyleIdx="4" presStyleCnt="5" custScaleX="113966">
        <dgm:presLayoutVars>
          <dgm:bulletEnabled val="1"/>
        </dgm:presLayoutVars>
      </dgm:prSet>
      <dgm:spPr/>
      <dgm:t>
        <a:bodyPr/>
        <a:lstStyle/>
        <a:p>
          <a:endParaRPr lang="en-US"/>
        </a:p>
      </dgm:t>
    </dgm:pt>
  </dgm:ptLst>
  <dgm:cxnLst>
    <dgm:cxn modelId="{91A47186-8237-4E03-BB81-2DFFFF6CB02E}" type="presOf" srcId="{5CA5580A-632F-4321-B59D-4DADB5357CA5}" destId="{3A81588A-AD9C-4CF1-9D89-EB812B874370}" srcOrd="0" destOrd="0" presId="urn:microsoft.com/office/officeart/2005/8/layout/balance1"/>
    <dgm:cxn modelId="{D70F20E6-E4BF-4A68-ACBF-79AD8B5BF895}" type="presOf" srcId="{7A58DA3D-A8C9-4D52-BFA4-F66A69449060}" destId="{0DB69E08-6D4D-407D-8FCA-97C521107A60}" srcOrd="0" destOrd="0" presId="urn:microsoft.com/office/officeart/2005/8/layout/balance1"/>
    <dgm:cxn modelId="{ED7C325E-87DE-4BBC-8482-1CC54FAC4486}" type="presOf" srcId="{C0A2E2D7-EC2C-43A8-9F86-BABE4832876D}" destId="{E216204F-AB1E-4EA1-A9DB-D83616C7DA8A}" srcOrd="0" destOrd="0" presId="urn:microsoft.com/office/officeart/2005/8/layout/balance1"/>
    <dgm:cxn modelId="{22202842-EFC0-4E2E-9947-47C93912204C}" srcId="{7A58DA3D-A8C9-4D52-BFA4-F66A69449060}" destId="{5CA5580A-632F-4321-B59D-4DADB5357CA5}" srcOrd="3" destOrd="0" parTransId="{E0296CD9-995A-4A15-B538-C7BD1AB9FD41}" sibTransId="{51F0D478-3DE9-4C3D-80AC-D4641F22F0C2}"/>
    <dgm:cxn modelId="{B412E3F5-C96B-4643-8D47-9CCCDDABA937}" type="presOf" srcId="{BC6DE09A-65B3-4F93-91A7-02CDA990C594}" destId="{7929B2EC-A766-44D7-BEC4-866ECE120FA2}" srcOrd="0" destOrd="0" presId="urn:microsoft.com/office/officeart/2005/8/layout/balance1"/>
    <dgm:cxn modelId="{44E03E8A-74A6-421C-A544-4DE35398D24E}" srcId="{C0A2E2D7-EC2C-43A8-9F86-BABE4832876D}" destId="{7A58DA3D-A8C9-4D52-BFA4-F66A69449060}" srcOrd="1" destOrd="0" parTransId="{6C3A940C-370F-4408-AE49-E82DD2240A6C}" sibTransId="{556FEBA8-C525-44D8-B494-EDE06C84DBF9}"/>
    <dgm:cxn modelId="{4A8BA9E1-6F85-4C75-8C59-7794644A99A4}" type="presOf" srcId="{5CC4B80F-3C38-4BBD-8DBE-A68EE83B2659}" destId="{43598CC0-BDE5-464F-93D5-0ABEAD557385}" srcOrd="0" destOrd="0" presId="urn:microsoft.com/office/officeart/2005/8/layout/balance1"/>
    <dgm:cxn modelId="{2E23C85E-CBC8-4710-9577-1A30F5720E3B}" srcId="{7A58DA3D-A8C9-4D52-BFA4-F66A69449060}" destId="{F46485D1-2C44-44C3-8DD2-59D773E03F65}" srcOrd="1" destOrd="0" parTransId="{F036B10C-CC58-437A-B3DB-5387A162C579}" sibTransId="{928055C9-AF29-4FD0-A138-EA5192E03EF7}"/>
    <dgm:cxn modelId="{BE5FB69B-4EA9-4D2D-8B58-DDD29E136938}" srcId="{BE255D83-0A07-44E4-A498-8465599F2E9B}" destId="{DF229D8B-86DD-46D8-9E54-24820E91A6AF}" srcOrd="0" destOrd="0" parTransId="{458B371F-8D62-4F09-931F-78B94396A205}" sibTransId="{5A8E4AC0-0C57-4D0A-9C06-A63246613DDC}"/>
    <dgm:cxn modelId="{34D7CFD5-8F23-41D6-AAE6-ACE59E9E54DA}" srcId="{7A58DA3D-A8C9-4D52-BFA4-F66A69449060}" destId="{5CC4B80F-3C38-4BBD-8DBE-A68EE83B2659}" srcOrd="2" destOrd="0" parTransId="{0453CC29-1F1B-47C7-9C64-7334D14C9B90}" sibTransId="{798D2604-9940-47B5-ACA5-839AD9139DD6}"/>
    <dgm:cxn modelId="{A42A5083-343E-4256-BC59-EDCA34FE098A}" srcId="{7A58DA3D-A8C9-4D52-BFA4-F66A69449060}" destId="{BC6DE09A-65B3-4F93-91A7-02CDA990C594}" srcOrd="0" destOrd="0" parTransId="{29C284B7-3143-4C9F-AEFF-D28A45557F42}" sibTransId="{87CCA454-3C78-4504-82FE-B2C41DD3F082}"/>
    <dgm:cxn modelId="{CF1AD4C9-4A43-4EEC-B9F7-DB7C4A302518}" type="presOf" srcId="{DF229D8B-86DD-46D8-9E54-24820E91A6AF}" destId="{2F148074-CE44-4D73-96B3-9C47255D9A96}" srcOrd="0" destOrd="0" presId="urn:microsoft.com/office/officeart/2005/8/layout/balance1"/>
    <dgm:cxn modelId="{E40D8388-D160-4220-B738-E714CEF9FFA7}" type="presOf" srcId="{F46485D1-2C44-44C3-8DD2-59D773E03F65}" destId="{012D57EA-361F-42DC-BB3A-3D7F9428D114}" srcOrd="0" destOrd="0" presId="urn:microsoft.com/office/officeart/2005/8/layout/balance1"/>
    <dgm:cxn modelId="{D80A6653-CEBD-4375-B2F0-FF6FFA89C321}" type="presOf" srcId="{BE255D83-0A07-44E4-A498-8465599F2E9B}" destId="{B73442B4-1E79-43B5-9AC9-8B12E48489F1}" srcOrd="0" destOrd="0" presId="urn:microsoft.com/office/officeart/2005/8/layout/balance1"/>
    <dgm:cxn modelId="{15FEFE03-E1B3-4C5A-A193-280880C4FBB7}" srcId="{C0A2E2D7-EC2C-43A8-9F86-BABE4832876D}" destId="{BE255D83-0A07-44E4-A498-8465599F2E9B}" srcOrd="0" destOrd="0" parTransId="{CBED3B8B-C7B4-4E82-BA74-05DDDCADF557}" sibTransId="{BE950DF6-E30B-472A-B29C-9C8FC5EE136D}"/>
    <dgm:cxn modelId="{3D0C20C2-6388-4EA9-9782-7B1736B2ADF4}" type="presParOf" srcId="{E216204F-AB1E-4EA1-A9DB-D83616C7DA8A}" destId="{024ED643-9143-4C3B-9DDC-95AF972DBAEB}" srcOrd="0" destOrd="0" presId="urn:microsoft.com/office/officeart/2005/8/layout/balance1"/>
    <dgm:cxn modelId="{47A942B8-B12E-47BC-987F-5A25D62BE81E}" type="presParOf" srcId="{E216204F-AB1E-4EA1-A9DB-D83616C7DA8A}" destId="{2515C0AC-34B6-4BEA-ABE1-3947F3114D62}" srcOrd="1" destOrd="0" presId="urn:microsoft.com/office/officeart/2005/8/layout/balance1"/>
    <dgm:cxn modelId="{6D302546-D21F-427F-B425-A77D4D091F3E}" type="presParOf" srcId="{2515C0AC-34B6-4BEA-ABE1-3947F3114D62}" destId="{B73442B4-1E79-43B5-9AC9-8B12E48489F1}" srcOrd="0" destOrd="0" presId="urn:microsoft.com/office/officeart/2005/8/layout/balance1"/>
    <dgm:cxn modelId="{C2161D87-1E82-453F-ABD4-5F7D33EB2D7F}" type="presParOf" srcId="{2515C0AC-34B6-4BEA-ABE1-3947F3114D62}" destId="{0DB69E08-6D4D-407D-8FCA-97C521107A60}" srcOrd="1" destOrd="0" presId="urn:microsoft.com/office/officeart/2005/8/layout/balance1"/>
    <dgm:cxn modelId="{2A6009D8-AFCC-47B5-BE22-93CC7F8F7AF3}" type="presParOf" srcId="{E216204F-AB1E-4EA1-A9DB-D83616C7DA8A}" destId="{2D5703E9-2C51-4012-947E-A7F9664A0F77}" srcOrd="2" destOrd="0" presId="urn:microsoft.com/office/officeart/2005/8/layout/balance1"/>
    <dgm:cxn modelId="{AA1A2AB9-3014-4A6C-8DA6-D5308114B81A}" type="presParOf" srcId="{2D5703E9-2C51-4012-947E-A7F9664A0F77}" destId="{D269F87B-CBBE-45C3-A073-1F443EBFB190}" srcOrd="0" destOrd="0" presId="urn:microsoft.com/office/officeart/2005/8/layout/balance1"/>
    <dgm:cxn modelId="{74B0C06D-3D28-4687-8075-6E8DC8185A92}" type="presParOf" srcId="{2D5703E9-2C51-4012-947E-A7F9664A0F77}" destId="{883CE3E5-A3DF-41DF-AFE5-3B3B770ECD33}" srcOrd="1" destOrd="0" presId="urn:microsoft.com/office/officeart/2005/8/layout/balance1"/>
    <dgm:cxn modelId="{D4CA6EB7-9652-4E29-9D6F-F4D945C6AEE1}" type="presParOf" srcId="{2D5703E9-2C51-4012-947E-A7F9664A0F77}" destId="{092CF3FB-B07C-4C10-9FE3-0A167CCA4C4C}" srcOrd="2" destOrd="0" presId="urn:microsoft.com/office/officeart/2005/8/layout/balance1"/>
    <dgm:cxn modelId="{94C04A81-8A97-4188-903B-E9BB1837DEAD}" type="presParOf" srcId="{2D5703E9-2C51-4012-947E-A7F9664A0F77}" destId="{7929B2EC-A766-44D7-BEC4-866ECE120FA2}" srcOrd="3" destOrd="0" presId="urn:microsoft.com/office/officeart/2005/8/layout/balance1"/>
    <dgm:cxn modelId="{271194B8-987D-4E3E-A817-1BAA865E77CF}" type="presParOf" srcId="{2D5703E9-2C51-4012-947E-A7F9664A0F77}" destId="{012D57EA-361F-42DC-BB3A-3D7F9428D114}" srcOrd="4" destOrd="0" presId="urn:microsoft.com/office/officeart/2005/8/layout/balance1"/>
    <dgm:cxn modelId="{BDF5885A-04D6-42E4-825B-BB753C005248}" type="presParOf" srcId="{2D5703E9-2C51-4012-947E-A7F9664A0F77}" destId="{43598CC0-BDE5-464F-93D5-0ABEAD557385}" srcOrd="5" destOrd="0" presId="urn:microsoft.com/office/officeart/2005/8/layout/balance1"/>
    <dgm:cxn modelId="{32B297A6-309A-455B-86EF-8BBDD08804AA}" type="presParOf" srcId="{2D5703E9-2C51-4012-947E-A7F9664A0F77}" destId="{3A81588A-AD9C-4CF1-9D89-EB812B874370}" srcOrd="6" destOrd="0" presId="urn:microsoft.com/office/officeart/2005/8/layout/balance1"/>
    <dgm:cxn modelId="{FDC46AC5-DEF6-49CC-B878-DDCD4B93F124}" type="presParOf" srcId="{2D5703E9-2C51-4012-947E-A7F9664A0F77}" destId="{2F148074-CE44-4D73-96B3-9C47255D9A96}"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CE7E54-28E0-4C13-8AE7-708EE2DEB2D6}" type="doc">
      <dgm:prSet loTypeId="urn:microsoft.com/office/officeart/2009/3/layout/PlusandMinus" loCatId="relationship" qsTypeId="urn:microsoft.com/office/officeart/2005/8/quickstyle/simple1" qsCatId="simple" csTypeId="urn:microsoft.com/office/officeart/2005/8/colors/accent2_1" csCatId="accent2" phldr="1"/>
      <dgm:spPr/>
      <dgm:t>
        <a:bodyPr/>
        <a:lstStyle/>
        <a:p>
          <a:endParaRPr lang="en-US"/>
        </a:p>
      </dgm:t>
    </dgm:pt>
    <dgm:pt modelId="{EF5E1FBA-914C-4591-8194-522831D031BA}">
      <dgm:prSet phldrT="[Text]" custT="1"/>
      <dgm:spPr/>
      <dgm:t>
        <a:bodyPr/>
        <a:lstStyle/>
        <a:p>
          <a:r>
            <a:rPr lang="en-US" sz="1600" dirty="0" smtClean="0">
              <a:solidFill>
                <a:srgbClr val="002060"/>
              </a:solidFill>
            </a:rPr>
            <a:t>Bear et al. (2010): strength the firm’s CSR rating. </a:t>
          </a:r>
        </a:p>
        <a:p>
          <a:r>
            <a:rPr lang="en-US" sz="1600" dirty="0" err="1" smtClean="0">
              <a:solidFill>
                <a:srgbClr val="002060"/>
              </a:solidFill>
            </a:rPr>
            <a:t>Eagly</a:t>
          </a:r>
          <a:r>
            <a:rPr lang="en-US" sz="1600" dirty="0" smtClean="0">
              <a:solidFill>
                <a:srgbClr val="002060"/>
              </a:solidFill>
            </a:rPr>
            <a:t> et al. (2003) and  </a:t>
          </a:r>
          <a:r>
            <a:rPr lang="en-US" sz="1600" dirty="0" err="1" smtClean="0">
              <a:solidFill>
                <a:srgbClr val="002060"/>
              </a:solidFill>
            </a:rPr>
            <a:t>Eagly</a:t>
          </a:r>
          <a:r>
            <a:rPr lang="en-US" sz="1600" dirty="0" smtClean="0">
              <a:solidFill>
                <a:srgbClr val="002060"/>
              </a:solidFill>
            </a:rPr>
            <a:t> and Johnson (1990): facilitate more informed decisions </a:t>
          </a:r>
        </a:p>
        <a:p>
          <a:r>
            <a:rPr lang="en-US" sz="1600" dirty="0" smtClean="0">
              <a:solidFill>
                <a:srgbClr val="002060"/>
              </a:solidFill>
            </a:rPr>
            <a:t>Rudman and Glick (2001): more sensitive to corporate social responsibility and environmental issues </a:t>
          </a:r>
        </a:p>
        <a:p>
          <a:r>
            <a:rPr lang="en-US" sz="1600" dirty="0" smtClean="0">
              <a:solidFill>
                <a:srgbClr val="002060"/>
              </a:solidFill>
            </a:rPr>
            <a:t>Frias-</a:t>
          </a:r>
          <a:r>
            <a:rPr lang="en-US" sz="1600" dirty="0" err="1" smtClean="0">
              <a:solidFill>
                <a:srgbClr val="002060"/>
              </a:solidFill>
            </a:rPr>
            <a:t>Aceituno</a:t>
          </a:r>
          <a:r>
            <a:rPr lang="en-US" sz="1600" dirty="0" smtClean="0">
              <a:solidFill>
                <a:srgbClr val="002060"/>
              </a:solidFill>
            </a:rPr>
            <a:t> et al. (2013): positive association between board gender diversity and reporting. </a:t>
          </a:r>
        </a:p>
        <a:p>
          <a:r>
            <a:rPr lang="en-US" sz="1600" dirty="0" err="1" smtClean="0">
              <a:solidFill>
                <a:srgbClr val="002060"/>
              </a:solidFill>
            </a:rPr>
            <a:t>Pfeffer</a:t>
          </a:r>
          <a:r>
            <a:rPr lang="en-US" sz="1600" dirty="0" smtClean="0">
              <a:solidFill>
                <a:srgbClr val="002060"/>
              </a:solidFill>
            </a:rPr>
            <a:t> and </a:t>
          </a:r>
          <a:r>
            <a:rPr lang="en-US" sz="1600" dirty="0" err="1" smtClean="0">
              <a:solidFill>
                <a:srgbClr val="002060"/>
              </a:solidFill>
            </a:rPr>
            <a:t>Salancik</a:t>
          </a:r>
          <a:r>
            <a:rPr lang="en-US" sz="1600" dirty="0" smtClean="0">
              <a:solidFill>
                <a:srgbClr val="002060"/>
              </a:solidFill>
            </a:rPr>
            <a:t> (1978) positive effect between board gender diversity in the boardroom and the likelihood of voluntary disclosure.</a:t>
          </a:r>
          <a:endParaRPr lang="en-US" sz="1600" dirty="0">
            <a:solidFill>
              <a:srgbClr val="002060"/>
            </a:solidFill>
          </a:endParaRPr>
        </a:p>
      </dgm:t>
    </dgm:pt>
    <dgm:pt modelId="{41A06A58-E676-4136-B980-EBE2011A27E2}" type="parTrans" cxnId="{F29B38C1-849E-4A92-84B2-53A887D66E72}">
      <dgm:prSet/>
      <dgm:spPr/>
      <dgm:t>
        <a:bodyPr/>
        <a:lstStyle/>
        <a:p>
          <a:endParaRPr lang="en-US"/>
        </a:p>
      </dgm:t>
    </dgm:pt>
    <dgm:pt modelId="{36CCC6E8-62C7-41A8-92A7-641C588F0CC2}" type="sibTrans" cxnId="{F29B38C1-849E-4A92-84B2-53A887D66E72}">
      <dgm:prSet/>
      <dgm:spPr/>
      <dgm:t>
        <a:bodyPr/>
        <a:lstStyle/>
        <a:p>
          <a:endParaRPr lang="en-US"/>
        </a:p>
      </dgm:t>
    </dgm:pt>
    <dgm:pt modelId="{41B4A30C-8849-4A27-9958-F79FE5128364}">
      <dgm:prSet phldrT="[Text]" custT="1"/>
      <dgm:spPr/>
      <dgm:t>
        <a:bodyPr/>
        <a:lstStyle/>
        <a:p>
          <a:pPr algn="l"/>
          <a:r>
            <a:rPr lang="en-US" sz="1600" dirty="0" smtClean="0">
              <a:solidFill>
                <a:srgbClr val="002060"/>
              </a:solidFill>
            </a:rPr>
            <a:t>Prado and Garcia (2010): no significant influence of gender diversity on the disclosure. </a:t>
          </a:r>
        </a:p>
        <a:p>
          <a:pPr algn="l"/>
          <a:r>
            <a:rPr lang="en-US" sz="1600" dirty="0" smtClean="0">
              <a:solidFill>
                <a:srgbClr val="002060"/>
              </a:solidFill>
            </a:rPr>
            <a:t>Ali et al. (2014): non-linear relationship between voluntary disclosure and gender diversity. </a:t>
          </a:r>
          <a:endParaRPr lang="en-US" sz="1600" dirty="0">
            <a:solidFill>
              <a:srgbClr val="002060"/>
            </a:solidFill>
          </a:endParaRPr>
        </a:p>
      </dgm:t>
    </dgm:pt>
    <dgm:pt modelId="{617D2146-C20E-4E18-834A-65DFFD282FF4}" type="parTrans" cxnId="{6906ECF3-F933-42C3-9AF7-7E4B6E3739D0}">
      <dgm:prSet/>
      <dgm:spPr/>
      <dgm:t>
        <a:bodyPr/>
        <a:lstStyle/>
        <a:p>
          <a:endParaRPr lang="en-US"/>
        </a:p>
      </dgm:t>
    </dgm:pt>
    <dgm:pt modelId="{1343999E-1A53-4BF6-BD2B-D59DFACE470A}" type="sibTrans" cxnId="{6906ECF3-F933-42C3-9AF7-7E4B6E3739D0}">
      <dgm:prSet/>
      <dgm:spPr/>
      <dgm:t>
        <a:bodyPr/>
        <a:lstStyle/>
        <a:p>
          <a:endParaRPr lang="en-US"/>
        </a:p>
      </dgm:t>
    </dgm:pt>
    <dgm:pt modelId="{1A5628C3-AA57-400F-8DF5-95394C66F882}" type="pres">
      <dgm:prSet presAssocID="{9ACE7E54-28E0-4C13-8AE7-708EE2DEB2D6}" presName="Name0" presStyleCnt="0">
        <dgm:presLayoutVars>
          <dgm:chMax val="2"/>
          <dgm:chPref val="2"/>
          <dgm:dir/>
          <dgm:animOne/>
          <dgm:resizeHandles val="exact"/>
        </dgm:presLayoutVars>
      </dgm:prSet>
      <dgm:spPr/>
      <dgm:t>
        <a:bodyPr/>
        <a:lstStyle/>
        <a:p>
          <a:endParaRPr lang="en-US"/>
        </a:p>
      </dgm:t>
    </dgm:pt>
    <dgm:pt modelId="{CAE75F2D-FEC3-44D5-9D86-D93754A296B8}" type="pres">
      <dgm:prSet presAssocID="{9ACE7E54-28E0-4C13-8AE7-708EE2DEB2D6}" presName="Background" presStyleLbl="bgImgPlace1" presStyleIdx="0" presStyleCnt="1" custScaleX="114943"/>
      <dgm:spPr>
        <a:solidFill>
          <a:schemeClr val="accent2">
            <a:tint val="40000"/>
            <a:hueOff val="0"/>
            <a:satOff val="0"/>
            <a:lumOff val="0"/>
          </a:schemeClr>
        </a:solidFill>
      </dgm:spPr>
    </dgm:pt>
    <dgm:pt modelId="{9870936E-D4E1-48AD-9B4F-D806F3963301}" type="pres">
      <dgm:prSet presAssocID="{9ACE7E54-28E0-4C13-8AE7-708EE2DEB2D6}" presName="ParentText1" presStyleLbl="revTx" presStyleIdx="0" presStyleCnt="2" custScaleX="117516" custLinFactNeighborX="-6451" custLinFactNeighborY="-6446">
        <dgm:presLayoutVars>
          <dgm:chMax val="0"/>
          <dgm:chPref val="0"/>
          <dgm:bulletEnabled val="1"/>
        </dgm:presLayoutVars>
      </dgm:prSet>
      <dgm:spPr/>
      <dgm:t>
        <a:bodyPr/>
        <a:lstStyle/>
        <a:p>
          <a:endParaRPr lang="en-US"/>
        </a:p>
      </dgm:t>
    </dgm:pt>
    <dgm:pt modelId="{6EB38FA1-1735-419C-A9A0-8727D05BBB9C}" type="pres">
      <dgm:prSet presAssocID="{9ACE7E54-28E0-4C13-8AE7-708EE2DEB2D6}" presName="ParentText2" presStyleLbl="revTx" presStyleIdx="1" presStyleCnt="2" custScaleX="113761" custLinFactNeighborX="18548" custLinFactNeighborY="-3248">
        <dgm:presLayoutVars>
          <dgm:chMax val="0"/>
          <dgm:chPref val="0"/>
          <dgm:bulletEnabled val="1"/>
        </dgm:presLayoutVars>
      </dgm:prSet>
      <dgm:spPr/>
      <dgm:t>
        <a:bodyPr/>
        <a:lstStyle/>
        <a:p>
          <a:endParaRPr lang="en-US"/>
        </a:p>
      </dgm:t>
    </dgm:pt>
    <dgm:pt modelId="{EB269948-9658-4730-B530-38B4621555AD}" type="pres">
      <dgm:prSet presAssocID="{9ACE7E54-28E0-4C13-8AE7-708EE2DEB2D6}" presName="Plus" presStyleLbl="alignNode1" presStyleIdx="0" presStyleCnt="2" custScaleX="53939" custScaleY="53939" custLinFactNeighborX="-15561" custLinFactNeighborY="-3817"/>
      <dgm:spPr/>
    </dgm:pt>
    <dgm:pt modelId="{94790D8B-8EDC-4B49-B1A7-5E422371CAF3}" type="pres">
      <dgm:prSet presAssocID="{9ACE7E54-28E0-4C13-8AE7-708EE2DEB2D6}" presName="Minus" presStyleLbl="alignNode1" presStyleIdx="1" presStyleCnt="2" custScaleX="69278" custScaleY="82511" custLinFactNeighborX="32712" custLinFactNeighborY="-12945"/>
      <dgm:spPr/>
    </dgm:pt>
    <dgm:pt modelId="{C204425C-8995-42F9-B908-ED78EE960550}" type="pres">
      <dgm:prSet presAssocID="{9ACE7E54-28E0-4C13-8AE7-708EE2DEB2D6}" presName="Divider" presStyleLbl="parChTrans1D1" presStyleIdx="0" presStyleCnt="1"/>
      <dgm:spPr/>
    </dgm:pt>
  </dgm:ptLst>
  <dgm:cxnLst>
    <dgm:cxn modelId="{6906ECF3-F933-42C3-9AF7-7E4B6E3739D0}" srcId="{9ACE7E54-28E0-4C13-8AE7-708EE2DEB2D6}" destId="{41B4A30C-8849-4A27-9958-F79FE5128364}" srcOrd="1" destOrd="0" parTransId="{617D2146-C20E-4E18-834A-65DFFD282FF4}" sibTransId="{1343999E-1A53-4BF6-BD2B-D59DFACE470A}"/>
    <dgm:cxn modelId="{A1456E33-8AF9-490D-85E6-A1BD009C362A}" type="presOf" srcId="{41B4A30C-8849-4A27-9958-F79FE5128364}" destId="{6EB38FA1-1735-419C-A9A0-8727D05BBB9C}" srcOrd="0" destOrd="0" presId="urn:microsoft.com/office/officeart/2009/3/layout/PlusandMinus"/>
    <dgm:cxn modelId="{F29B38C1-849E-4A92-84B2-53A887D66E72}" srcId="{9ACE7E54-28E0-4C13-8AE7-708EE2DEB2D6}" destId="{EF5E1FBA-914C-4591-8194-522831D031BA}" srcOrd="0" destOrd="0" parTransId="{41A06A58-E676-4136-B980-EBE2011A27E2}" sibTransId="{36CCC6E8-62C7-41A8-92A7-641C588F0CC2}"/>
    <dgm:cxn modelId="{BC736239-9493-4B56-BC20-DBA79109A226}" type="presOf" srcId="{EF5E1FBA-914C-4591-8194-522831D031BA}" destId="{9870936E-D4E1-48AD-9B4F-D806F3963301}" srcOrd="0" destOrd="0" presId="urn:microsoft.com/office/officeart/2009/3/layout/PlusandMinus"/>
    <dgm:cxn modelId="{E7D10DA5-1213-400F-BF1A-46DC6E977C8A}" type="presOf" srcId="{9ACE7E54-28E0-4C13-8AE7-708EE2DEB2D6}" destId="{1A5628C3-AA57-400F-8DF5-95394C66F882}" srcOrd="0" destOrd="0" presId="urn:microsoft.com/office/officeart/2009/3/layout/PlusandMinus"/>
    <dgm:cxn modelId="{5A2C48C7-F16D-4457-B492-6C31911DA28F}" type="presParOf" srcId="{1A5628C3-AA57-400F-8DF5-95394C66F882}" destId="{CAE75F2D-FEC3-44D5-9D86-D93754A296B8}" srcOrd="0" destOrd="0" presId="urn:microsoft.com/office/officeart/2009/3/layout/PlusandMinus"/>
    <dgm:cxn modelId="{C606FB56-1D44-49B0-8842-A33B8B2D6998}" type="presParOf" srcId="{1A5628C3-AA57-400F-8DF5-95394C66F882}" destId="{9870936E-D4E1-48AD-9B4F-D806F3963301}" srcOrd="1" destOrd="0" presId="urn:microsoft.com/office/officeart/2009/3/layout/PlusandMinus"/>
    <dgm:cxn modelId="{FA38F078-609B-46F3-B6D1-B759E7CDD302}" type="presParOf" srcId="{1A5628C3-AA57-400F-8DF5-95394C66F882}" destId="{6EB38FA1-1735-419C-A9A0-8727D05BBB9C}" srcOrd="2" destOrd="0" presId="urn:microsoft.com/office/officeart/2009/3/layout/PlusandMinus"/>
    <dgm:cxn modelId="{1986C9BF-E930-4164-AB6E-167C15AA3ACF}" type="presParOf" srcId="{1A5628C3-AA57-400F-8DF5-95394C66F882}" destId="{EB269948-9658-4730-B530-38B4621555AD}" srcOrd="3" destOrd="0" presId="urn:microsoft.com/office/officeart/2009/3/layout/PlusandMinus"/>
    <dgm:cxn modelId="{B73DF72B-466F-415A-9EEC-1C23E095C673}" type="presParOf" srcId="{1A5628C3-AA57-400F-8DF5-95394C66F882}" destId="{94790D8B-8EDC-4B49-B1A7-5E422371CAF3}" srcOrd="4" destOrd="0" presId="urn:microsoft.com/office/officeart/2009/3/layout/PlusandMinus"/>
    <dgm:cxn modelId="{B172F181-9E5D-48F8-9920-CEF82F01D2B6}" type="presParOf" srcId="{1A5628C3-AA57-400F-8DF5-95394C66F882}" destId="{C204425C-8995-42F9-B908-ED78EE960550}"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86FF98-4FE3-4A6F-8E6B-E98BBBE3B536}"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US"/>
        </a:p>
      </dgm:t>
    </dgm:pt>
    <dgm:pt modelId="{B481DE4A-4DBB-458A-B768-3264B91628E0}">
      <dgm:prSet phldrT="[Text]" custT="1"/>
      <dgm:spPr/>
      <dgm:t>
        <a:bodyPr/>
        <a:lstStyle/>
        <a:p>
          <a:r>
            <a:rPr lang="en-GB" sz="2000" dirty="0" smtClean="0"/>
            <a:t>Resource Dependency Theory </a:t>
          </a:r>
          <a:endParaRPr lang="en-US" sz="2000" dirty="0"/>
        </a:p>
      </dgm:t>
    </dgm:pt>
    <dgm:pt modelId="{4C9F8F83-4ED7-41F3-AA58-E8767F0EFD93}" type="parTrans" cxnId="{301992C4-8279-4653-A1FC-F858039D5AD9}">
      <dgm:prSet/>
      <dgm:spPr/>
      <dgm:t>
        <a:bodyPr/>
        <a:lstStyle/>
        <a:p>
          <a:endParaRPr lang="en-US"/>
        </a:p>
      </dgm:t>
    </dgm:pt>
    <dgm:pt modelId="{E683160A-1BAA-46E9-B8A5-9A7BF4C4752E}" type="sibTrans" cxnId="{301992C4-8279-4653-A1FC-F858039D5AD9}">
      <dgm:prSet/>
      <dgm:spPr/>
      <dgm:t>
        <a:bodyPr/>
        <a:lstStyle/>
        <a:p>
          <a:endParaRPr lang="en-US"/>
        </a:p>
      </dgm:t>
    </dgm:pt>
    <dgm:pt modelId="{CA38A5BD-11C9-4FB0-9A84-534976004AFA}">
      <dgm:prSet phldrT="[Text]"/>
      <dgm:spPr/>
      <dgm:t>
        <a:bodyPr/>
        <a:lstStyle/>
        <a:p>
          <a:r>
            <a:rPr lang="en-US" smtClean="0"/>
            <a:t>Resource Dependency theory suggests that those responsible for recruiting directors seek particular characteristics in new appointees to complement the existing board and to provide connections to new resources to secure the future of the firm (Pfeffer and Salancik, 1978). </a:t>
          </a:r>
          <a:endParaRPr lang="en-US" dirty="0"/>
        </a:p>
      </dgm:t>
    </dgm:pt>
    <dgm:pt modelId="{E0AFD6CA-2C83-42D6-9BE5-C8751CA4962F}" type="parTrans" cxnId="{DFA8D554-884E-4605-BF32-C4D59FA26E19}">
      <dgm:prSet/>
      <dgm:spPr/>
      <dgm:t>
        <a:bodyPr/>
        <a:lstStyle/>
        <a:p>
          <a:endParaRPr lang="en-US"/>
        </a:p>
      </dgm:t>
    </dgm:pt>
    <dgm:pt modelId="{496BE384-8E38-4CEA-9C4E-7FE508F4A992}" type="sibTrans" cxnId="{DFA8D554-884E-4605-BF32-C4D59FA26E19}">
      <dgm:prSet/>
      <dgm:spPr/>
      <dgm:t>
        <a:bodyPr/>
        <a:lstStyle/>
        <a:p>
          <a:endParaRPr lang="en-US"/>
        </a:p>
      </dgm:t>
    </dgm:pt>
    <dgm:pt modelId="{E49953BD-7AC2-47DE-ACEE-4634059EE5DB}">
      <dgm:prSet custT="1"/>
      <dgm:spPr/>
      <dgm:t>
        <a:bodyPr/>
        <a:lstStyle/>
        <a:p>
          <a:r>
            <a:rPr lang="en-GB" sz="2000" dirty="0" smtClean="0"/>
            <a:t>Stakeholder Agent Theory</a:t>
          </a:r>
          <a:endParaRPr lang="en-US" sz="2000" dirty="0"/>
        </a:p>
      </dgm:t>
    </dgm:pt>
    <dgm:pt modelId="{64D94F49-82A8-4F5E-BF76-419D633DC060}" type="parTrans" cxnId="{5562BCE6-5212-45A1-B50F-705AAA7A97B1}">
      <dgm:prSet/>
      <dgm:spPr/>
      <dgm:t>
        <a:bodyPr/>
        <a:lstStyle/>
        <a:p>
          <a:endParaRPr lang="en-US"/>
        </a:p>
      </dgm:t>
    </dgm:pt>
    <dgm:pt modelId="{F2B164AC-DEBA-42B3-80C6-EF451FBD34AE}" type="sibTrans" cxnId="{5562BCE6-5212-45A1-B50F-705AAA7A97B1}">
      <dgm:prSet/>
      <dgm:spPr/>
      <dgm:t>
        <a:bodyPr/>
        <a:lstStyle/>
        <a:p>
          <a:endParaRPr lang="en-US"/>
        </a:p>
      </dgm:t>
    </dgm:pt>
    <dgm:pt modelId="{64553D11-D846-4165-A34D-989F9AEB6BB1}">
      <dgm:prSet/>
      <dgm:spPr/>
      <dgm:t>
        <a:bodyPr/>
        <a:lstStyle/>
        <a:p>
          <a:r>
            <a:rPr lang="en-US" dirty="0" smtClean="0"/>
            <a:t>Stakeholder Agent theory </a:t>
          </a:r>
          <a:r>
            <a:rPr lang="en-GB" dirty="0" smtClean="0"/>
            <a:t>combines the Agency theory and stakeholder theory. The theory states that sustainability information is expected to reduce information asymmetries and agency cost that emerges between the stakeholders and companies (</a:t>
          </a:r>
          <a:r>
            <a:rPr lang="en-GB" dirty="0" err="1" smtClean="0"/>
            <a:t>Shankmann</a:t>
          </a:r>
          <a:r>
            <a:rPr lang="en-GB" dirty="0" smtClean="0"/>
            <a:t>, 1999).  </a:t>
          </a:r>
          <a:endParaRPr lang="en-US" dirty="0"/>
        </a:p>
      </dgm:t>
    </dgm:pt>
    <dgm:pt modelId="{E10B1A3A-94FC-4532-8C50-EE2317D31503}" type="parTrans" cxnId="{4E7BA1E0-5515-4518-9203-E6A50A398312}">
      <dgm:prSet/>
      <dgm:spPr/>
      <dgm:t>
        <a:bodyPr/>
        <a:lstStyle/>
        <a:p>
          <a:endParaRPr lang="en-US"/>
        </a:p>
      </dgm:t>
    </dgm:pt>
    <dgm:pt modelId="{34553F35-65F3-4C27-BB14-4DA746892F5E}" type="sibTrans" cxnId="{4E7BA1E0-5515-4518-9203-E6A50A398312}">
      <dgm:prSet/>
      <dgm:spPr/>
      <dgm:t>
        <a:bodyPr/>
        <a:lstStyle/>
        <a:p>
          <a:endParaRPr lang="en-US"/>
        </a:p>
      </dgm:t>
    </dgm:pt>
    <dgm:pt modelId="{073F175A-A9A2-436A-9270-CB0A11B2BFB1}" type="pres">
      <dgm:prSet presAssocID="{AD86FF98-4FE3-4A6F-8E6B-E98BBBE3B536}" presName="Name0" presStyleCnt="0">
        <dgm:presLayoutVars>
          <dgm:dir/>
          <dgm:animLvl val="lvl"/>
          <dgm:resizeHandles/>
        </dgm:presLayoutVars>
      </dgm:prSet>
      <dgm:spPr/>
      <dgm:t>
        <a:bodyPr/>
        <a:lstStyle/>
        <a:p>
          <a:endParaRPr lang="en-US"/>
        </a:p>
      </dgm:t>
    </dgm:pt>
    <dgm:pt modelId="{44745DE8-0CAC-48C4-921A-5132BD6FDE49}" type="pres">
      <dgm:prSet presAssocID="{B481DE4A-4DBB-458A-B768-3264B91628E0}" presName="linNode" presStyleCnt="0"/>
      <dgm:spPr/>
      <dgm:t>
        <a:bodyPr/>
        <a:lstStyle/>
        <a:p>
          <a:endParaRPr lang="en-US"/>
        </a:p>
      </dgm:t>
    </dgm:pt>
    <dgm:pt modelId="{96E097EC-A869-4A78-8F9E-5D160B700741}" type="pres">
      <dgm:prSet presAssocID="{B481DE4A-4DBB-458A-B768-3264B91628E0}" presName="parentShp" presStyleLbl="node1" presStyleIdx="0" presStyleCnt="2">
        <dgm:presLayoutVars>
          <dgm:bulletEnabled val="1"/>
        </dgm:presLayoutVars>
      </dgm:prSet>
      <dgm:spPr/>
      <dgm:t>
        <a:bodyPr/>
        <a:lstStyle/>
        <a:p>
          <a:endParaRPr lang="en-US"/>
        </a:p>
      </dgm:t>
    </dgm:pt>
    <dgm:pt modelId="{391D0BFF-4CB3-4E14-92B8-E4F9AB2D02A3}" type="pres">
      <dgm:prSet presAssocID="{B481DE4A-4DBB-458A-B768-3264B91628E0}" presName="childShp" presStyleLbl="bgAccFollowNode1" presStyleIdx="0" presStyleCnt="2">
        <dgm:presLayoutVars>
          <dgm:bulletEnabled val="1"/>
        </dgm:presLayoutVars>
      </dgm:prSet>
      <dgm:spPr/>
      <dgm:t>
        <a:bodyPr/>
        <a:lstStyle/>
        <a:p>
          <a:endParaRPr lang="en-US"/>
        </a:p>
      </dgm:t>
    </dgm:pt>
    <dgm:pt modelId="{57C0B2D0-E068-4D70-B1AA-9FCE610EFE20}" type="pres">
      <dgm:prSet presAssocID="{E683160A-1BAA-46E9-B8A5-9A7BF4C4752E}" presName="spacing" presStyleCnt="0"/>
      <dgm:spPr/>
      <dgm:t>
        <a:bodyPr/>
        <a:lstStyle/>
        <a:p>
          <a:endParaRPr lang="en-US"/>
        </a:p>
      </dgm:t>
    </dgm:pt>
    <dgm:pt modelId="{5D467064-915C-4061-A127-199465C2AD37}" type="pres">
      <dgm:prSet presAssocID="{E49953BD-7AC2-47DE-ACEE-4634059EE5DB}" presName="linNode" presStyleCnt="0"/>
      <dgm:spPr/>
      <dgm:t>
        <a:bodyPr/>
        <a:lstStyle/>
        <a:p>
          <a:endParaRPr lang="en-US"/>
        </a:p>
      </dgm:t>
    </dgm:pt>
    <dgm:pt modelId="{6A8BDFA0-FFA6-4D25-A2EC-AED9BC153049}" type="pres">
      <dgm:prSet presAssocID="{E49953BD-7AC2-47DE-ACEE-4634059EE5DB}" presName="parentShp" presStyleLbl="node1" presStyleIdx="1" presStyleCnt="2">
        <dgm:presLayoutVars>
          <dgm:bulletEnabled val="1"/>
        </dgm:presLayoutVars>
      </dgm:prSet>
      <dgm:spPr/>
      <dgm:t>
        <a:bodyPr/>
        <a:lstStyle/>
        <a:p>
          <a:endParaRPr lang="en-US"/>
        </a:p>
      </dgm:t>
    </dgm:pt>
    <dgm:pt modelId="{0B0855E1-ECDC-4A04-BBF3-684BE57470B0}" type="pres">
      <dgm:prSet presAssocID="{E49953BD-7AC2-47DE-ACEE-4634059EE5DB}" presName="childShp" presStyleLbl="bgAccFollowNode1" presStyleIdx="1" presStyleCnt="2">
        <dgm:presLayoutVars>
          <dgm:bulletEnabled val="1"/>
        </dgm:presLayoutVars>
      </dgm:prSet>
      <dgm:spPr/>
      <dgm:t>
        <a:bodyPr/>
        <a:lstStyle/>
        <a:p>
          <a:endParaRPr lang="en-US"/>
        </a:p>
      </dgm:t>
    </dgm:pt>
  </dgm:ptLst>
  <dgm:cxnLst>
    <dgm:cxn modelId="{6A6319CE-5D10-4E36-BB4E-EB9CF9148877}" type="presOf" srcId="{AD86FF98-4FE3-4A6F-8E6B-E98BBBE3B536}" destId="{073F175A-A9A2-436A-9270-CB0A11B2BFB1}" srcOrd="0" destOrd="0" presId="urn:microsoft.com/office/officeart/2005/8/layout/vList6"/>
    <dgm:cxn modelId="{301992C4-8279-4653-A1FC-F858039D5AD9}" srcId="{AD86FF98-4FE3-4A6F-8E6B-E98BBBE3B536}" destId="{B481DE4A-4DBB-458A-B768-3264B91628E0}" srcOrd="0" destOrd="0" parTransId="{4C9F8F83-4ED7-41F3-AA58-E8767F0EFD93}" sibTransId="{E683160A-1BAA-46E9-B8A5-9A7BF4C4752E}"/>
    <dgm:cxn modelId="{3DEB50F4-A7A4-4747-83FE-7F7F72417514}" type="presOf" srcId="{E49953BD-7AC2-47DE-ACEE-4634059EE5DB}" destId="{6A8BDFA0-FFA6-4D25-A2EC-AED9BC153049}" srcOrd="0" destOrd="0" presId="urn:microsoft.com/office/officeart/2005/8/layout/vList6"/>
    <dgm:cxn modelId="{5562BCE6-5212-45A1-B50F-705AAA7A97B1}" srcId="{AD86FF98-4FE3-4A6F-8E6B-E98BBBE3B536}" destId="{E49953BD-7AC2-47DE-ACEE-4634059EE5DB}" srcOrd="1" destOrd="0" parTransId="{64D94F49-82A8-4F5E-BF76-419D633DC060}" sibTransId="{F2B164AC-DEBA-42B3-80C6-EF451FBD34AE}"/>
    <dgm:cxn modelId="{E9CE7ED1-0349-47FC-9CFE-14627ECA028E}" type="presOf" srcId="{CA38A5BD-11C9-4FB0-9A84-534976004AFA}" destId="{391D0BFF-4CB3-4E14-92B8-E4F9AB2D02A3}" srcOrd="0" destOrd="0" presId="urn:microsoft.com/office/officeart/2005/8/layout/vList6"/>
    <dgm:cxn modelId="{BFAB5A21-3CB8-46BA-ACD2-7AE564822D37}" type="presOf" srcId="{B481DE4A-4DBB-458A-B768-3264B91628E0}" destId="{96E097EC-A869-4A78-8F9E-5D160B700741}" srcOrd="0" destOrd="0" presId="urn:microsoft.com/office/officeart/2005/8/layout/vList6"/>
    <dgm:cxn modelId="{4E7BA1E0-5515-4518-9203-E6A50A398312}" srcId="{E49953BD-7AC2-47DE-ACEE-4634059EE5DB}" destId="{64553D11-D846-4165-A34D-989F9AEB6BB1}" srcOrd="0" destOrd="0" parTransId="{E10B1A3A-94FC-4532-8C50-EE2317D31503}" sibTransId="{34553F35-65F3-4C27-BB14-4DA746892F5E}"/>
    <dgm:cxn modelId="{DFA8D554-884E-4605-BF32-C4D59FA26E19}" srcId="{B481DE4A-4DBB-458A-B768-3264B91628E0}" destId="{CA38A5BD-11C9-4FB0-9A84-534976004AFA}" srcOrd="0" destOrd="0" parTransId="{E0AFD6CA-2C83-42D6-9BE5-C8751CA4962F}" sibTransId="{496BE384-8E38-4CEA-9C4E-7FE508F4A992}"/>
    <dgm:cxn modelId="{3F64A61B-2F7B-4084-A296-F81BD36578E7}" type="presOf" srcId="{64553D11-D846-4165-A34D-989F9AEB6BB1}" destId="{0B0855E1-ECDC-4A04-BBF3-684BE57470B0}" srcOrd="0" destOrd="0" presId="urn:microsoft.com/office/officeart/2005/8/layout/vList6"/>
    <dgm:cxn modelId="{EE2CADE4-7AB7-441A-B7FD-250C1F4BA697}" type="presParOf" srcId="{073F175A-A9A2-436A-9270-CB0A11B2BFB1}" destId="{44745DE8-0CAC-48C4-921A-5132BD6FDE49}" srcOrd="0" destOrd="0" presId="urn:microsoft.com/office/officeart/2005/8/layout/vList6"/>
    <dgm:cxn modelId="{EB066D44-F5F1-48D1-BCEB-58EF0D8DAC9B}" type="presParOf" srcId="{44745DE8-0CAC-48C4-921A-5132BD6FDE49}" destId="{96E097EC-A869-4A78-8F9E-5D160B700741}" srcOrd="0" destOrd="0" presId="urn:microsoft.com/office/officeart/2005/8/layout/vList6"/>
    <dgm:cxn modelId="{A3982B56-17F4-4B9F-9EE3-4ABF3E7C6151}" type="presParOf" srcId="{44745DE8-0CAC-48C4-921A-5132BD6FDE49}" destId="{391D0BFF-4CB3-4E14-92B8-E4F9AB2D02A3}" srcOrd="1" destOrd="0" presId="urn:microsoft.com/office/officeart/2005/8/layout/vList6"/>
    <dgm:cxn modelId="{8A980DF3-37C7-4EF4-A4A2-8889AAC93A22}" type="presParOf" srcId="{073F175A-A9A2-436A-9270-CB0A11B2BFB1}" destId="{57C0B2D0-E068-4D70-B1AA-9FCE610EFE20}" srcOrd="1" destOrd="0" presId="urn:microsoft.com/office/officeart/2005/8/layout/vList6"/>
    <dgm:cxn modelId="{982357C6-EA3F-43F2-B9B5-6E7CDAE130F3}" type="presParOf" srcId="{073F175A-A9A2-436A-9270-CB0A11B2BFB1}" destId="{5D467064-915C-4061-A127-199465C2AD37}" srcOrd="2" destOrd="0" presId="urn:microsoft.com/office/officeart/2005/8/layout/vList6"/>
    <dgm:cxn modelId="{4A6CB32E-9973-4C46-A372-2E4582BC99B0}" type="presParOf" srcId="{5D467064-915C-4061-A127-199465C2AD37}" destId="{6A8BDFA0-FFA6-4D25-A2EC-AED9BC153049}" srcOrd="0" destOrd="0" presId="urn:microsoft.com/office/officeart/2005/8/layout/vList6"/>
    <dgm:cxn modelId="{BB81753E-7D53-4E73-B5FA-4B1A38DF7A60}" type="presParOf" srcId="{5D467064-915C-4061-A127-199465C2AD37}" destId="{0B0855E1-ECDC-4A04-BBF3-684BE57470B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CFCEB4-6840-4D9C-9C59-57647F327D95}" type="doc">
      <dgm:prSet loTypeId="urn:microsoft.com/office/officeart/2005/8/layout/hProcess9" loCatId="process" qsTypeId="urn:microsoft.com/office/officeart/2005/8/quickstyle/simple1" qsCatId="simple" csTypeId="urn:microsoft.com/office/officeart/2005/8/colors/accent2_1" csCatId="accent2" phldr="1"/>
      <dgm:spPr/>
    </dgm:pt>
    <dgm:pt modelId="{8B5EFF8A-1646-4EA2-8997-9A7775FCA87D}">
      <dgm:prSet phldrT="[Text]"/>
      <dgm:spPr/>
      <dgm:t>
        <a:bodyPr/>
        <a:lstStyle/>
        <a:p>
          <a:r>
            <a:rPr lang="en-GB" b="0" dirty="0" smtClean="0">
              <a:solidFill>
                <a:srgbClr val="002060"/>
              </a:solidFill>
            </a:rPr>
            <a:t>H</a:t>
          </a:r>
          <a:r>
            <a:rPr lang="en-GB" b="0" baseline="-25000" dirty="0" smtClean="0">
              <a:solidFill>
                <a:srgbClr val="002060"/>
              </a:solidFill>
            </a:rPr>
            <a:t>1</a:t>
          </a:r>
          <a:r>
            <a:rPr lang="en-GB" b="0" dirty="0" smtClean="0">
              <a:solidFill>
                <a:srgbClr val="002060"/>
              </a:solidFill>
            </a:rPr>
            <a:t>: </a:t>
          </a:r>
          <a:r>
            <a:rPr lang="en-GB" b="0" i="1" dirty="0" smtClean="0">
              <a:solidFill>
                <a:srgbClr val="002060"/>
              </a:solidFill>
            </a:rPr>
            <a:t>Female Members in the Board of Directors Increase ESG Disclosure</a:t>
          </a:r>
          <a:endParaRPr lang="en-US" b="0" dirty="0">
            <a:solidFill>
              <a:srgbClr val="002060"/>
            </a:solidFill>
          </a:endParaRPr>
        </a:p>
      </dgm:t>
    </dgm:pt>
    <dgm:pt modelId="{DF4E82B7-8AF1-49C5-BE4D-1E352D1860E3}" type="parTrans" cxnId="{D34EA6EC-BF88-4478-A9A9-75F099642EE8}">
      <dgm:prSet/>
      <dgm:spPr/>
      <dgm:t>
        <a:bodyPr/>
        <a:lstStyle/>
        <a:p>
          <a:endParaRPr lang="en-US"/>
        </a:p>
      </dgm:t>
    </dgm:pt>
    <dgm:pt modelId="{42F7A600-8E09-4529-91CD-76D27789F683}" type="sibTrans" cxnId="{D34EA6EC-BF88-4478-A9A9-75F099642EE8}">
      <dgm:prSet/>
      <dgm:spPr/>
      <dgm:t>
        <a:bodyPr/>
        <a:lstStyle/>
        <a:p>
          <a:endParaRPr lang="en-US"/>
        </a:p>
      </dgm:t>
    </dgm:pt>
    <dgm:pt modelId="{413F78EC-E34E-4677-9334-9298177684CC}">
      <dgm:prSet/>
      <dgm:spPr/>
      <dgm:t>
        <a:bodyPr/>
        <a:lstStyle/>
        <a:p>
          <a:pPr algn="l"/>
          <a:r>
            <a:rPr lang="en-GB" dirty="0" smtClean="0">
              <a:solidFill>
                <a:srgbClr val="002060"/>
              </a:solidFill>
            </a:rPr>
            <a:t>In line with the previous empirical studies and the theories supporting both gender diversity and sustainable integrated report disclosure</a:t>
          </a:r>
          <a:endParaRPr lang="en-US" dirty="0">
            <a:solidFill>
              <a:srgbClr val="002060"/>
            </a:solidFill>
          </a:endParaRPr>
        </a:p>
      </dgm:t>
    </dgm:pt>
    <dgm:pt modelId="{2979A889-8DBF-4AA6-88EC-0E83C5E8CD4A}" type="parTrans" cxnId="{95AF5DDF-5B07-40B2-87B8-BF29B7638737}">
      <dgm:prSet/>
      <dgm:spPr/>
      <dgm:t>
        <a:bodyPr/>
        <a:lstStyle/>
        <a:p>
          <a:endParaRPr lang="en-US"/>
        </a:p>
      </dgm:t>
    </dgm:pt>
    <dgm:pt modelId="{C54B91FF-61C8-4599-A82D-347ABEC64874}" type="sibTrans" cxnId="{95AF5DDF-5B07-40B2-87B8-BF29B7638737}">
      <dgm:prSet/>
      <dgm:spPr/>
      <dgm:t>
        <a:bodyPr/>
        <a:lstStyle/>
        <a:p>
          <a:endParaRPr lang="en-US"/>
        </a:p>
      </dgm:t>
    </dgm:pt>
    <dgm:pt modelId="{846396CB-136D-46DE-8413-32AAAB380013}">
      <dgm:prSet/>
      <dgm:spPr/>
      <dgm:t>
        <a:bodyPr/>
        <a:lstStyle/>
        <a:p>
          <a:pPr algn="l"/>
          <a:r>
            <a:rPr lang="en-GB" dirty="0" smtClean="0">
              <a:solidFill>
                <a:srgbClr val="002060"/>
              </a:solidFill>
            </a:rPr>
            <a:t>we conclude that gender diversity can lower the conflict of interest and may lead to a more sustainable strategy</a:t>
          </a:r>
          <a:endParaRPr lang="en-US" dirty="0">
            <a:solidFill>
              <a:srgbClr val="002060"/>
            </a:solidFill>
          </a:endParaRPr>
        </a:p>
      </dgm:t>
    </dgm:pt>
    <dgm:pt modelId="{20946E66-3446-460A-A204-4F838C5C3CED}" type="parTrans" cxnId="{551468B3-924C-473C-A315-EF98DA0E80D9}">
      <dgm:prSet/>
      <dgm:spPr/>
      <dgm:t>
        <a:bodyPr/>
        <a:lstStyle/>
        <a:p>
          <a:endParaRPr lang="en-US"/>
        </a:p>
      </dgm:t>
    </dgm:pt>
    <dgm:pt modelId="{F7BBE956-48E9-49FB-B643-3928DD094736}" type="sibTrans" cxnId="{551468B3-924C-473C-A315-EF98DA0E80D9}">
      <dgm:prSet/>
      <dgm:spPr/>
      <dgm:t>
        <a:bodyPr/>
        <a:lstStyle/>
        <a:p>
          <a:endParaRPr lang="en-US"/>
        </a:p>
      </dgm:t>
    </dgm:pt>
    <dgm:pt modelId="{1411A970-14A8-4243-8025-5BF432D4090D}" type="pres">
      <dgm:prSet presAssocID="{D4CFCEB4-6840-4D9C-9C59-57647F327D95}" presName="CompostProcess" presStyleCnt="0">
        <dgm:presLayoutVars>
          <dgm:dir/>
          <dgm:resizeHandles val="exact"/>
        </dgm:presLayoutVars>
      </dgm:prSet>
      <dgm:spPr/>
    </dgm:pt>
    <dgm:pt modelId="{8E782B6D-7F8E-406F-A0DF-80C336AFAEBC}" type="pres">
      <dgm:prSet presAssocID="{D4CFCEB4-6840-4D9C-9C59-57647F327D95}" presName="arrow" presStyleLbl="bgShp" presStyleIdx="0" presStyleCnt="1"/>
      <dgm:spPr/>
    </dgm:pt>
    <dgm:pt modelId="{64B6E43E-DD73-4D97-84E0-1524C4E22158}" type="pres">
      <dgm:prSet presAssocID="{D4CFCEB4-6840-4D9C-9C59-57647F327D95}" presName="linearProcess" presStyleCnt="0"/>
      <dgm:spPr/>
    </dgm:pt>
    <dgm:pt modelId="{8FCEC12A-136C-4F49-A995-386F254965EE}" type="pres">
      <dgm:prSet presAssocID="{413F78EC-E34E-4677-9334-9298177684CC}" presName="textNode" presStyleLbl="node1" presStyleIdx="0" presStyleCnt="3">
        <dgm:presLayoutVars>
          <dgm:bulletEnabled val="1"/>
        </dgm:presLayoutVars>
      </dgm:prSet>
      <dgm:spPr/>
      <dgm:t>
        <a:bodyPr/>
        <a:lstStyle/>
        <a:p>
          <a:endParaRPr lang="en-US"/>
        </a:p>
      </dgm:t>
    </dgm:pt>
    <dgm:pt modelId="{A5BB95A4-D2A9-42A1-A73E-D4341F54AECF}" type="pres">
      <dgm:prSet presAssocID="{C54B91FF-61C8-4599-A82D-347ABEC64874}" presName="sibTrans" presStyleCnt="0"/>
      <dgm:spPr/>
    </dgm:pt>
    <dgm:pt modelId="{A2AA5894-E767-430B-B1DA-CC09A5D2CB5A}" type="pres">
      <dgm:prSet presAssocID="{846396CB-136D-46DE-8413-32AAAB380013}" presName="textNode" presStyleLbl="node1" presStyleIdx="1" presStyleCnt="3">
        <dgm:presLayoutVars>
          <dgm:bulletEnabled val="1"/>
        </dgm:presLayoutVars>
      </dgm:prSet>
      <dgm:spPr/>
      <dgm:t>
        <a:bodyPr/>
        <a:lstStyle/>
        <a:p>
          <a:endParaRPr lang="en-US"/>
        </a:p>
      </dgm:t>
    </dgm:pt>
    <dgm:pt modelId="{A5C17B58-F947-4997-8672-15F2246746D7}" type="pres">
      <dgm:prSet presAssocID="{F7BBE956-48E9-49FB-B643-3928DD094736}" presName="sibTrans" presStyleCnt="0"/>
      <dgm:spPr/>
    </dgm:pt>
    <dgm:pt modelId="{71584719-CFC3-45B6-8150-6BF5DDEE4C09}" type="pres">
      <dgm:prSet presAssocID="{8B5EFF8A-1646-4EA2-8997-9A7775FCA87D}" presName="textNode" presStyleLbl="node1" presStyleIdx="2" presStyleCnt="3">
        <dgm:presLayoutVars>
          <dgm:bulletEnabled val="1"/>
        </dgm:presLayoutVars>
      </dgm:prSet>
      <dgm:spPr/>
      <dgm:t>
        <a:bodyPr/>
        <a:lstStyle/>
        <a:p>
          <a:endParaRPr lang="en-US"/>
        </a:p>
      </dgm:t>
    </dgm:pt>
  </dgm:ptLst>
  <dgm:cxnLst>
    <dgm:cxn modelId="{95BCAF9C-A24D-4FB9-8EE4-775EC549D5FF}" type="presOf" srcId="{8B5EFF8A-1646-4EA2-8997-9A7775FCA87D}" destId="{71584719-CFC3-45B6-8150-6BF5DDEE4C09}" srcOrd="0" destOrd="0" presId="urn:microsoft.com/office/officeart/2005/8/layout/hProcess9"/>
    <dgm:cxn modelId="{551468B3-924C-473C-A315-EF98DA0E80D9}" srcId="{D4CFCEB4-6840-4D9C-9C59-57647F327D95}" destId="{846396CB-136D-46DE-8413-32AAAB380013}" srcOrd="1" destOrd="0" parTransId="{20946E66-3446-460A-A204-4F838C5C3CED}" sibTransId="{F7BBE956-48E9-49FB-B643-3928DD094736}"/>
    <dgm:cxn modelId="{EE4F24B4-0796-4D2B-B2DA-9AE9A1CBF8D8}" type="presOf" srcId="{D4CFCEB4-6840-4D9C-9C59-57647F327D95}" destId="{1411A970-14A8-4243-8025-5BF432D4090D}" srcOrd="0" destOrd="0" presId="urn:microsoft.com/office/officeart/2005/8/layout/hProcess9"/>
    <dgm:cxn modelId="{D34EA6EC-BF88-4478-A9A9-75F099642EE8}" srcId="{D4CFCEB4-6840-4D9C-9C59-57647F327D95}" destId="{8B5EFF8A-1646-4EA2-8997-9A7775FCA87D}" srcOrd="2" destOrd="0" parTransId="{DF4E82B7-8AF1-49C5-BE4D-1E352D1860E3}" sibTransId="{42F7A600-8E09-4529-91CD-76D27789F683}"/>
    <dgm:cxn modelId="{95AF5DDF-5B07-40B2-87B8-BF29B7638737}" srcId="{D4CFCEB4-6840-4D9C-9C59-57647F327D95}" destId="{413F78EC-E34E-4677-9334-9298177684CC}" srcOrd="0" destOrd="0" parTransId="{2979A889-8DBF-4AA6-88EC-0E83C5E8CD4A}" sibTransId="{C54B91FF-61C8-4599-A82D-347ABEC64874}"/>
    <dgm:cxn modelId="{788A4E1D-6D96-4A96-9E6B-208781593DD2}" type="presOf" srcId="{413F78EC-E34E-4677-9334-9298177684CC}" destId="{8FCEC12A-136C-4F49-A995-386F254965EE}" srcOrd="0" destOrd="0" presId="urn:microsoft.com/office/officeart/2005/8/layout/hProcess9"/>
    <dgm:cxn modelId="{6D322C6B-FA85-467A-8777-B1C5F49E4E21}" type="presOf" srcId="{846396CB-136D-46DE-8413-32AAAB380013}" destId="{A2AA5894-E767-430B-B1DA-CC09A5D2CB5A}" srcOrd="0" destOrd="0" presId="urn:microsoft.com/office/officeart/2005/8/layout/hProcess9"/>
    <dgm:cxn modelId="{4FC5B7A1-5C36-46C1-B73A-890349013819}" type="presParOf" srcId="{1411A970-14A8-4243-8025-5BF432D4090D}" destId="{8E782B6D-7F8E-406F-A0DF-80C336AFAEBC}" srcOrd="0" destOrd="0" presId="urn:microsoft.com/office/officeart/2005/8/layout/hProcess9"/>
    <dgm:cxn modelId="{4DCBD01E-D19B-4C95-8253-8F9F566374C3}" type="presParOf" srcId="{1411A970-14A8-4243-8025-5BF432D4090D}" destId="{64B6E43E-DD73-4D97-84E0-1524C4E22158}" srcOrd="1" destOrd="0" presId="urn:microsoft.com/office/officeart/2005/8/layout/hProcess9"/>
    <dgm:cxn modelId="{CF3D660C-155F-40BB-8E18-823D452B5340}" type="presParOf" srcId="{64B6E43E-DD73-4D97-84E0-1524C4E22158}" destId="{8FCEC12A-136C-4F49-A995-386F254965EE}" srcOrd="0" destOrd="0" presId="urn:microsoft.com/office/officeart/2005/8/layout/hProcess9"/>
    <dgm:cxn modelId="{4E9DF726-87D9-4345-9D23-1D1FFAAD0FBC}" type="presParOf" srcId="{64B6E43E-DD73-4D97-84E0-1524C4E22158}" destId="{A5BB95A4-D2A9-42A1-A73E-D4341F54AECF}" srcOrd="1" destOrd="0" presId="urn:microsoft.com/office/officeart/2005/8/layout/hProcess9"/>
    <dgm:cxn modelId="{83DE1DDC-FECB-4F89-99E5-CE975E66043E}" type="presParOf" srcId="{64B6E43E-DD73-4D97-84E0-1524C4E22158}" destId="{A2AA5894-E767-430B-B1DA-CC09A5D2CB5A}" srcOrd="2" destOrd="0" presId="urn:microsoft.com/office/officeart/2005/8/layout/hProcess9"/>
    <dgm:cxn modelId="{00B26E54-E8FB-4270-B6A1-337EFDC51BCC}" type="presParOf" srcId="{64B6E43E-DD73-4D97-84E0-1524C4E22158}" destId="{A5C17B58-F947-4997-8672-15F2246746D7}" srcOrd="3" destOrd="0" presId="urn:microsoft.com/office/officeart/2005/8/layout/hProcess9"/>
    <dgm:cxn modelId="{934EEB08-E290-4232-B069-FCDC4A44AB5C}" type="presParOf" srcId="{64B6E43E-DD73-4D97-84E0-1524C4E22158}" destId="{71584719-CFC3-45B6-8150-6BF5DDEE4C0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D63BC9-EC4A-4482-AFBB-E13DCFD25D10}" type="doc">
      <dgm:prSet loTypeId="urn:microsoft.com/office/officeart/2005/8/layout/venn1" loCatId="relationship" qsTypeId="urn:microsoft.com/office/officeart/2005/8/quickstyle/simple1" qsCatId="simple" csTypeId="urn:microsoft.com/office/officeart/2005/8/colors/accent2_2" csCatId="accent2" phldr="1"/>
      <dgm:spPr/>
    </dgm:pt>
    <dgm:pt modelId="{3FF8F471-AC14-4288-A24B-88EB4D034991}">
      <dgm:prSet phldrT="[Text]" custT="1"/>
      <dgm:spPr/>
      <dgm:t>
        <a:bodyPr/>
        <a:lstStyle/>
        <a:p>
          <a:pPr algn="ctr"/>
          <a:r>
            <a:rPr lang="en-US" sz="1400" dirty="0" smtClean="0">
              <a:solidFill>
                <a:srgbClr val="002060"/>
              </a:solidFill>
            </a:rPr>
            <a:t>Total Asset</a:t>
          </a:r>
          <a:endParaRPr lang="en-US" sz="1400" dirty="0">
            <a:solidFill>
              <a:srgbClr val="002060"/>
            </a:solidFill>
          </a:endParaRPr>
        </a:p>
      </dgm:t>
    </dgm:pt>
    <dgm:pt modelId="{D3F2D66C-C734-4A2E-887E-D139786ED1B2}" type="parTrans" cxnId="{C6012F18-2CF4-4A80-AD96-226C8BDA6CCF}">
      <dgm:prSet/>
      <dgm:spPr/>
      <dgm:t>
        <a:bodyPr/>
        <a:lstStyle/>
        <a:p>
          <a:endParaRPr lang="en-US"/>
        </a:p>
      </dgm:t>
    </dgm:pt>
    <dgm:pt modelId="{9A25790D-1F4B-4A28-B827-5CB5553D2FBF}" type="sibTrans" cxnId="{C6012F18-2CF4-4A80-AD96-226C8BDA6CCF}">
      <dgm:prSet/>
      <dgm:spPr/>
      <dgm:t>
        <a:bodyPr/>
        <a:lstStyle/>
        <a:p>
          <a:endParaRPr lang="en-US"/>
        </a:p>
      </dgm:t>
    </dgm:pt>
    <dgm:pt modelId="{FB3A0C39-A1BB-417E-9416-B408645BE8BB}">
      <dgm:prSet phldrT="[Text]" custT="1"/>
      <dgm:spPr/>
      <dgm:t>
        <a:bodyPr/>
        <a:lstStyle/>
        <a:p>
          <a:r>
            <a:rPr lang="en-US" sz="1400" dirty="0" smtClean="0">
              <a:solidFill>
                <a:srgbClr val="002060"/>
              </a:solidFill>
            </a:rPr>
            <a:t>Governance</a:t>
          </a:r>
          <a:endParaRPr lang="en-US" sz="1400" dirty="0">
            <a:solidFill>
              <a:srgbClr val="002060"/>
            </a:solidFill>
          </a:endParaRPr>
        </a:p>
      </dgm:t>
    </dgm:pt>
    <dgm:pt modelId="{37C0335C-58D4-4A75-BBFE-5A8CBDAE7DB7}" type="parTrans" cxnId="{0DDE7121-5F3C-4D65-B03B-FC51660CCDF9}">
      <dgm:prSet/>
      <dgm:spPr/>
      <dgm:t>
        <a:bodyPr/>
        <a:lstStyle/>
        <a:p>
          <a:endParaRPr lang="en-US"/>
        </a:p>
      </dgm:t>
    </dgm:pt>
    <dgm:pt modelId="{6825B3D3-79D0-4E26-8941-C7B0A3000216}" type="sibTrans" cxnId="{0DDE7121-5F3C-4D65-B03B-FC51660CCDF9}">
      <dgm:prSet/>
      <dgm:spPr/>
      <dgm:t>
        <a:bodyPr/>
        <a:lstStyle/>
        <a:p>
          <a:endParaRPr lang="en-US"/>
        </a:p>
      </dgm:t>
    </dgm:pt>
    <dgm:pt modelId="{46CC380D-4AA2-4F7A-9088-88AD0526162F}">
      <dgm:prSet phldrT="[Text]" custT="1"/>
      <dgm:spPr/>
      <dgm:t>
        <a:bodyPr/>
        <a:lstStyle/>
        <a:p>
          <a:r>
            <a:rPr lang="en-US" sz="1400" dirty="0" smtClean="0">
              <a:solidFill>
                <a:srgbClr val="002060"/>
              </a:solidFill>
            </a:rPr>
            <a:t>GDP</a:t>
          </a:r>
          <a:endParaRPr lang="en-US" sz="1400" dirty="0">
            <a:solidFill>
              <a:srgbClr val="002060"/>
            </a:solidFill>
          </a:endParaRPr>
        </a:p>
      </dgm:t>
    </dgm:pt>
    <dgm:pt modelId="{C30E04F2-1FF9-459F-982D-875C54C0D621}" type="parTrans" cxnId="{FEAB08BF-BC25-4F4D-AB44-F667D959CEAC}">
      <dgm:prSet/>
      <dgm:spPr/>
      <dgm:t>
        <a:bodyPr/>
        <a:lstStyle/>
        <a:p>
          <a:pPr rtl="1"/>
          <a:endParaRPr lang="ar-BH"/>
        </a:p>
      </dgm:t>
    </dgm:pt>
    <dgm:pt modelId="{7FA639EE-E237-4A48-9251-2BC89E74054D}" type="sibTrans" cxnId="{FEAB08BF-BC25-4F4D-AB44-F667D959CEAC}">
      <dgm:prSet/>
      <dgm:spPr/>
      <dgm:t>
        <a:bodyPr/>
        <a:lstStyle/>
        <a:p>
          <a:pPr rtl="1"/>
          <a:endParaRPr lang="ar-BH"/>
        </a:p>
      </dgm:t>
    </dgm:pt>
    <dgm:pt modelId="{080420FF-DC91-4830-8ADA-0FEE735A0C45}">
      <dgm:prSet phldrT="[Text]" custT="1"/>
      <dgm:spPr/>
      <dgm:t>
        <a:bodyPr/>
        <a:lstStyle/>
        <a:p>
          <a:r>
            <a:rPr lang="en-US" sz="1400" dirty="0" smtClean="0">
              <a:solidFill>
                <a:srgbClr val="002060"/>
              </a:solidFill>
            </a:rPr>
            <a:t>Unemployment</a:t>
          </a:r>
          <a:endParaRPr lang="en-US" sz="1400" dirty="0">
            <a:solidFill>
              <a:srgbClr val="002060"/>
            </a:solidFill>
          </a:endParaRPr>
        </a:p>
      </dgm:t>
    </dgm:pt>
    <dgm:pt modelId="{F7C1AD65-8C84-463A-AB8A-4F60A3EBE5DF}" type="parTrans" cxnId="{E6FF90BA-5D7A-4342-BD46-F70DEFC5FC3A}">
      <dgm:prSet/>
      <dgm:spPr/>
      <dgm:t>
        <a:bodyPr/>
        <a:lstStyle/>
        <a:p>
          <a:pPr rtl="1"/>
          <a:endParaRPr lang="ar-BH"/>
        </a:p>
      </dgm:t>
    </dgm:pt>
    <dgm:pt modelId="{DEA2FB1C-7A2B-4E38-B2E9-B607F9E24C67}" type="sibTrans" cxnId="{E6FF90BA-5D7A-4342-BD46-F70DEFC5FC3A}">
      <dgm:prSet/>
      <dgm:spPr/>
      <dgm:t>
        <a:bodyPr/>
        <a:lstStyle/>
        <a:p>
          <a:pPr rtl="1"/>
          <a:endParaRPr lang="ar-BH"/>
        </a:p>
      </dgm:t>
    </dgm:pt>
    <dgm:pt modelId="{817CC0D9-70EF-4C5E-BCAC-86028D43F800}">
      <dgm:prSet phldrT="[Text]" custT="1"/>
      <dgm:spPr/>
      <dgm:t>
        <a:bodyPr/>
        <a:lstStyle/>
        <a:p>
          <a:r>
            <a:rPr lang="en-US" sz="1400" dirty="0" smtClean="0">
              <a:solidFill>
                <a:srgbClr val="002060"/>
              </a:solidFill>
            </a:rPr>
            <a:t>Financial</a:t>
          </a:r>
          <a:r>
            <a:rPr lang="en-US" sz="1200" dirty="0" smtClean="0">
              <a:solidFill>
                <a:srgbClr val="002060"/>
              </a:solidFill>
            </a:rPr>
            <a:t> leverage</a:t>
          </a:r>
          <a:endParaRPr lang="en-US" sz="1200" dirty="0">
            <a:solidFill>
              <a:srgbClr val="002060"/>
            </a:solidFill>
          </a:endParaRPr>
        </a:p>
      </dgm:t>
    </dgm:pt>
    <dgm:pt modelId="{B37FBAA2-5BFB-4613-BC00-C0D1B5DE0C97}" type="parTrans" cxnId="{5E546A7F-B538-4841-A095-6378F3A732BB}">
      <dgm:prSet/>
      <dgm:spPr/>
      <dgm:t>
        <a:bodyPr/>
        <a:lstStyle/>
        <a:p>
          <a:pPr rtl="1"/>
          <a:endParaRPr lang="ar-BH"/>
        </a:p>
      </dgm:t>
    </dgm:pt>
    <dgm:pt modelId="{F3233416-CD3E-4069-8FE0-C813FAB09F69}" type="sibTrans" cxnId="{5E546A7F-B538-4841-A095-6378F3A732BB}">
      <dgm:prSet/>
      <dgm:spPr/>
      <dgm:t>
        <a:bodyPr/>
        <a:lstStyle/>
        <a:p>
          <a:pPr rtl="1"/>
          <a:endParaRPr lang="ar-BH"/>
        </a:p>
      </dgm:t>
    </dgm:pt>
    <dgm:pt modelId="{D6E51D74-07DB-4BA0-A242-4BEC51FD21A1}" type="pres">
      <dgm:prSet presAssocID="{8CD63BC9-EC4A-4482-AFBB-E13DCFD25D10}" presName="compositeShape" presStyleCnt="0">
        <dgm:presLayoutVars>
          <dgm:chMax val="7"/>
          <dgm:dir/>
          <dgm:resizeHandles val="exact"/>
        </dgm:presLayoutVars>
      </dgm:prSet>
      <dgm:spPr/>
    </dgm:pt>
    <dgm:pt modelId="{C9883025-B1C8-4905-9BF1-4DCDBC9EF3ED}" type="pres">
      <dgm:prSet presAssocID="{3FF8F471-AC14-4288-A24B-88EB4D034991}" presName="circ1" presStyleLbl="vennNode1" presStyleIdx="0" presStyleCnt="5" custAng="0" custLinFactNeighborX="66848" custLinFactNeighborY="-57696"/>
      <dgm:spPr/>
      <dgm:t>
        <a:bodyPr/>
        <a:lstStyle/>
        <a:p>
          <a:pPr rtl="1"/>
          <a:endParaRPr lang="ar-BH"/>
        </a:p>
      </dgm:t>
    </dgm:pt>
    <dgm:pt modelId="{712FF07C-652C-4730-8EA4-236D2401B019}" type="pres">
      <dgm:prSet presAssocID="{3FF8F471-AC14-4288-A24B-88EB4D034991}" presName="circ1Tx" presStyleLbl="revTx" presStyleIdx="0" presStyleCnt="0" custScaleX="66000" custScaleY="52558" custLinFactNeighborX="60361" custLinFactNeighborY="62836">
        <dgm:presLayoutVars>
          <dgm:chMax val="0"/>
          <dgm:chPref val="0"/>
          <dgm:bulletEnabled val="1"/>
        </dgm:presLayoutVars>
      </dgm:prSet>
      <dgm:spPr/>
      <dgm:t>
        <a:bodyPr/>
        <a:lstStyle/>
        <a:p>
          <a:pPr rtl="1"/>
          <a:endParaRPr lang="ar-BH"/>
        </a:p>
      </dgm:t>
    </dgm:pt>
    <dgm:pt modelId="{2460C794-D615-4EA7-911C-6AD025F5FCCC}" type="pres">
      <dgm:prSet presAssocID="{FB3A0C39-A1BB-417E-9416-B408645BE8BB}" presName="circ2" presStyleLbl="vennNode1" presStyleIdx="1" presStyleCnt="5" custLinFactNeighborX="87183" custLinFactNeighborY="67761"/>
      <dgm:spPr/>
      <dgm:t>
        <a:bodyPr/>
        <a:lstStyle/>
        <a:p>
          <a:pPr rtl="1"/>
          <a:endParaRPr lang="ar-BH"/>
        </a:p>
      </dgm:t>
    </dgm:pt>
    <dgm:pt modelId="{27911B93-0981-45EB-BAC5-F4E80B00F6E0}" type="pres">
      <dgm:prSet presAssocID="{FB3A0C39-A1BB-417E-9416-B408645BE8BB}" presName="circ2Tx" presStyleLbl="revTx" presStyleIdx="0" presStyleCnt="0" custScaleX="55728" custScaleY="55499" custLinFactY="50324" custLinFactNeighborX="-23094" custLinFactNeighborY="100000">
        <dgm:presLayoutVars>
          <dgm:chMax val="0"/>
          <dgm:chPref val="0"/>
          <dgm:bulletEnabled val="1"/>
        </dgm:presLayoutVars>
      </dgm:prSet>
      <dgm:spPr/>
      <dgm:t>
        <a:bodyPr/>
        <a:lstStyle/>
        <a:p>
          <a:pPr rtl="1"/>
          <a:endParaRPr lang="ar-BH"/>
        </a:p>
      </dgm:t>
    </dgm:pt>
    <dgm:pt modelId="{A85DCA7E-1DCE-49D0-A1FC-B132F0771276}" type="pres">
      <dgm:prSet presAssocID="{46CC380D-4AA2-4F7A-9088-88AD0526162F}" presName="circ3" presStyleLbl="vennNode1" presStyleIdx="2" presStyleCnt="5" custLinFactNeighborX="-3234" custLinFactNeighborY="23018"/>
      <dgm:spPr/>
    </dgm:pt>
    <dgm:pt modelId="{5DC9C7F5-2001-4D56-A7BD-2C68EEFB3A57}" type="pres">
      <dgm:prSet presAssocID="{46CC380D-4AA2-4F7A-9088-88AD0526162F}" presName="circ3Tx" presStyleLbl="revTx" presStyleIdx="0" presStyleCnt="0" custScaleX="52829" custScaleY="69330" custLinFactX="-7535" custLinFactNeighborX="-100000" custLinFactNeighborY="-37330">
        <dgm:presLayoutVars>
          <dgm:chMax val="0"/>
          <dgm:chPref val="0"/>
          <dgm:bulletEnabled val="1"/>
        </dgm:presLayoutVars>
      </dgm:prSet>
      <dgm:spPr/>
      <dgm:t>
        <a:bodyPr/>
        <a:lstStyle/>
        <a:p>
          <a:pPr rtl="1"/>
          <a:endParaRPr lang="ar-BH"/>
        </a:p>
      </dgm:t>
    </dgm:pt>
    <dgm:pt modelId="{584047BA-B8C3-462D-8C4A-D587B0B79B1D}" type="pres">
      <dgm:prSet presAssocID="{080420FF-DC91-4830-8ADA-0FEE735A0C45}" presName="circ4" presStyleLbl="vennNode1" presStyleIdx="3" presStyleCnt="5" custLinFactNeighborX="-67073" custLinFactNeighborY="21837"/>
      <dgm:spPr/>
    </dgm:pt>
    <dgm:pt modelId="{27319353-2C1F-4F49-93DC-D4366104B4E8}" type="pres">
      <dgm:prSet presAssocID="{080420FF-DC91-4830-8ADA-0FEE735A0C45}" presName="circ4Tx" presStyleLbl="revTx" presStyleIdx="0" presStyleCnt="0" custScaleX="55852" custScaleY="37396" custLinFactNeighborX="42317" custLinFactNeighborY="-18537">
        <dgm:presLayoutVars>
          <dgm:chMax val="0"/>
          <dgm:chPref val="0"/>
          <dgm:bulletEnabled val="1"/>
        </dgm:presLayoutVars>
      </dgm:prSet>
      <dgm:spPr/>
      <dgm:t>
        <a:bodyPr/>
        <a:lstStyle/>
        <a:p>
          <a:pPr rtl="1"/>
          <a:endParaRPr lang="ar-BH"/>
        </a:p>
      </dgm:t>
    </dgm:pt>
    <dgm:pt modelId="{0EA4A9BF-B1FE-47A2-8C3B-4A4DEF7F7F56}" type="pres">
      <dgm:prSet presAssocID="{817CC0D9-70EF-4C5E-BCAC-86028D43F800}" presName="circ5" presStyleLbl="vennNode1" presStyleIdx="4" presStyleCnt="5" custLinFactNeighborX="-36183" custLinFactNeighborY="-82407"/>
      <dgm:spPr/>
    </dgm:pt>
    <dgm:pt modelId="{261143A0-0173-45BC-A2F4-8AB6C2668393}" type="pres">
      <dgm:prSet presAssocID="{817CC0D9-70EF-4C5E-BCAC-86028D43F800}" presName="circ5Tx" presStyleLbl="revTx" presStyleIdx="0" presStyleCnt="0" custScaleX="59680" custScaleY="39013" custLinFactNeighborX="72296" custLinFactNeighborY="-68410">
        <dgm:presLayoutVars>
          <dgm:chMax val="0"/>
          <dgm:chPref val="0"/>
          <dgm:bulletEnabled val="1"/>
        </dgm:presLayoutVars>
      </dgm:prSet>
      <dgm:spPr/>
      <dgm:t>
        <a:bodyPr/>
        <a:lstStyle/>
        <a:p>
          <a:pPr rtl="1"/>
          <a:endParaRPr lang="ar-BH"/>
        </a:p>
      </dgm:t>
    </dgm:pt>
  </dgm:ptLst>
  <dgm:cxnLst>
    <dgm:cxn modelId="{2DDE730A-844D-4B59-B7DD-B8AFD59DE790}" type="presOf" srcId="{817CC0D9-70EF-4C5E-BCAC-86028D43F800}" destId="{261143A0-0173-45BC-A2F4-8AB6C2668393}" srcOrd="0" destOrd="0" presId="urn:microsoft.com/office/officeart/2005/8/layout/venn1"/>
    <dgm:cxn modelId="{A02ABEFD-6E71-424D-AFD6-59308F192B2B}" type="presOf" srcId="{3FF8F471-AC14-4288-A24B-88EB4D034991}" destId="{712FF07C-652C-4730-8EA4-236D2401B019}" srcOrd="0" destOrd="0" presId="urn:microsoft.com/office/officeart/2005/8/layout/venn1"/>
    <dgm:cxn modelId="{BBBC43F6-D92E-49DE-A859-B61D25642B4A}" type="presOf" srcId="{FB3A0C39-A1BB-417E-9416-B408645BE8BB}" destId="{27911B93-0981-45EB-BAC5-F4E80B00F6E0}" srcOrd="0" destOrd="0" presId="urn:microsoft.com/office/officeart/2005/8/layout/venn1"/>
    <dgm:cxn modelId="{5E546A7F-B538-4841-A095-6378F3A732BB}" srcId="{8CD63BC9-EC4A-4482-AFBB-E13DCFD25D10}" destId="{817CC0D9-70EF-4C5E-BCAC-86028D43F800}" srcOrd="4" destOrd="0" parTransId="{B37FBAA2-5BFB-4613-BC00-C0D1B5DE0C97}" sibTransId="{F3233416-CD3E-4069-8FE0-C813FAB09F69}"/>
    <dgm:cxn modelId="{E7777376-31F8-4E9C-B889-1B213C86DD8F}" type="presOf" srcId="{080420FF-DC91-4830-8ADA-0FEE735A0C45}" destId="{27319353-2C1F-4F49-93DC-D4366104B4E8}" srcOrd="0" destOrd="0" presId="urn:microsoft.com/office/officeart/2005/8/layout/venn1"/>
    <dgm:cxn modelId="{E6FF90BA-5D7A-4342-BD46-F70DEFC5FC3A}" srcId="{8CD63BC9-EC4A-4482-AFBB-E13DCFD25D10}" destId="{080420FF-DC91-4830-8ADA-0FEE735A0C45}" srcOrd="3" destOrd="0" parTransId="{F7C1AD65-8C84-463A-AB8A-4F60A3EBE5DF}" sibTransId="{DEA2FB1C-7A2B-4E38-B2E9-B607F9E24C67}"/>
    <dgm:cxn modelId="{C6012F18-2CF4-4A80-AD96-226C8BDA6CCF}" srcId="{8CD63BC9-EC4A-4482-AFBB-E13DCFD25D10}" destId="{3FF8F471-AC14-4288-A24B-88EB4D034991}" srcOrd="0" destOrd="0" parTransId="{D3F2D66C-C734-4A2E-887E-D139786ED1B2}" sibTransId="{9A25790D-1F4B-4A28-B827-5CB5553D2FBF}"/>
    <dgm:cxn modelId="{FEAB08BF-BC25-4F4D-AB44-F667D959CEAC}" srcId="{8CD63BC9-EC4A-4482-AFBB-E13DCFD25D10}" destId="{46CC380D-4AA2-4F7A-9088-88AD0526162F}" srcOrd="2" destOrd="0" parTransId="{C30E04F2-1FF9-459F-982D-875C54C0D621}" sibTransId="{7FA639EE-E237-4A48-9251-2BC89E74054D}"/>
    <dgm:cxn modelId="{0DDE7121-5F3C-4D65-B03B-FC51660CCDF9}" srcId="{8CD63BC9-EC4A-4482-AFBB-E13DCFD25D10}" destId="{FB3A0C39-A1BB-417E-9416-B408645BE8BB}" srcOrd="1" destOrd="0" parTransId="{37C0335C-58D4-4A75-BBFE-5A8CBDAE7DB7}" sibTransId="{6825B3D3-79D0-4E26-8941-C7B0A3000216}"/>
    <dgm:cxn modelId="{3887C5A8-3F90-4C1E-B746-1D4F68DFA15A}" type="presOf" srcId="{46CC380D-4AA2-4F7A-9088-88AD0526162F}" destId="{5DC9C7F5-2001-4D56-A7BD-2C68EEFB3A57}" srcOrd="0" destOrd="0" presId="urn:microsoft.com/office/officeart/2005/8/layout/venn1"/>
    <dgm:cxn modelId="{3C1B3B62-7040-4E4D-A3C7-1DCA49673642}" type="presOf" srcId="{8CD63BC9-EC4A-4482-AFBB-E13DCFD25D10}" destId="{D6E51D74-07DB-4BA0-A242-4BEC51FD21A1}" srcOrd="0" destOrd="0" presId="urn:microsoft.com/office/officeart/2005/8/layout/venn1"/>
    <dgm:cxn modelId="{5BDCF999-6C8C-47A8-9B61-4F1469AF5FE5}" type="presParOf" srcId="{D6E51D74-07DB-4BA0-A242-4BEC51FD21A1}" destId="{C9883025-B1C8-4905-9BF1-4DCDBC9EF3ED}" srcOrd="0" destOrd="0" presId="urn:microsoft.com/office/officeart/2005/8/layout/venn1"/>
    <dgm:cxn modelId="{38B07241-1BA7-46C8-9F5A-CD4C6F664490}" type="presParOf" srcId="{D6E51D74-07DB-4BA0-A242-4BEC51FD21A1}" destId="{712FF07C-652C-4730-8EA4-236D2401B019}" srcOrd="1" destOrd="0" presId="urn:microsoft.com/office/officeart/2005/8/layout/venn1"/>
    <dgm:cxn modelId="{8C331DD5-64E9-456A-A402-3B903CDDE0C2}" type="presParOf" srcId="{D6E51D74-07DB-4BA0-A242-4BEC51FD21A1}" destId="{2460C794-D615-4EA7-911C-6AD025F5FCCC}" srcOrd="2" destOrd="0" presId="urn:microsoft.com/office/officeart/2005/8/layout/venn1"/>
    <dgm:cxn modelId="{7F27C020-8850-4A15-99C1-FBCDBEE580D4}" type="presParOf" srcId="{D6E51D74-07DB-4BA0-A242-4BEC51FD21A1}" destId="{27911B93-0981-45EB-BAC5-F4E80B00F6E0}" srcOrd="3" destOrd="0" presId="urn:microsoft.com/office/officeart/2005/8/layout/venn1"/>
    <dgm:cxn modelId="{06916CBE-50D3-455D-BFF0-1CA0C82B93BB}" type="presParOf" srcId="{D6E51D74-07DB-4BA0-A242-4BEC51FD21A1}" destId="{A85DCA7E-1DCE-49D0-A1FC-B132F0771276}" srcOrd="4" destOrd="0" presId="urn:microsoft.com/office/officeart/2005/8/layout/venn1"/>
    <dgm:cxn modelId="{018AD2B1-70DA-460A-8C21-3E763AE0D958}" type="presParOf" srcId="{D6E51D74-07DB-4BA0-A242-4BEC51FD21A1}" destId="{5DC9C7F5-2001-4D56-A7BD-2C68EEFB3A57}" srcOrd="5" destOrd="0" presId="urn:microsoft.com/office/officeart/2005/8/layout/venn1"/>
    <dgm:cxn modelId="{1FD51D94-E049-47C3-9649-FC1F42FC4971}" type="presParOf" srcId="{D6E51D74-07DB-4BA0-A242-4BEC51FD21A1}" destId="{584047BA-B8C3-462D-8C4A-D587B0B79B1D}" srcOrd="6" destOrd="0" presId="urn:microsoft.com/office/officeart/2005/8/layout/venn1"/>
    <dgm:cxn modelId="{95EBCEC5-1571-4ECD-9A7A-DFEB58DF9C12}" type="presParOf" srcId="{D6E51D74-07DB-4BA0-A242-4BEC51FD21A1}" destId="{27319353-2C1F-4F49-93DC-D4366104B4E8}" srcOrd="7" destOrd="0" presId="urn:microsoft.com/office/officeart/2005/8/layout/venn1"/>
    <dgm:cxn modelId="{E2D7D36B-58F6-40FE-A728-3CE6BF3B5F3A}" type="presParOf" srcId="{D6E51D74-07DB-4BA0-A242-4BEC51FD21A1}" destId="{0EA4A9BF-B1FE-47A2-8C3B-4A4DEF7F7F56}" srcOrd="8" destOrd="0" presId="urn:microsoft.com/office/officeart/2005/8/layout/venn1"/>
    <dgm:cxn modelId="{7F2060EA-C0A2-4631-8A84-C04C55C5D526}" type="presParOf" srcId="{D6E51D74-07DB-4BA0-A242-4BEC51FD21A1}" destId="{261143A0-0173-45BC-A2F4-8AB6C2668393}"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72D965-9A34-477E-B095-8478CF7809FB}" type="doc">
      <dgm:prSet loTypeId="urn:microsoft.com/office/officeart/2005/8/layout/arrow2" loCatId="process" qsTypeId="urn:microsoft.com/office/officeart/2005/8/quickstyle/simple2" qsCatId="simple" csTypeId="urn:microsoft.com/office/officeart/2005/8/colors/accent2_1" csCatId="accent2" phldr="1"/>
      <dgm:spPr/>
      <dgm:t>
        <a:bodyPr/>
        <a:lstStyle/>
        <a:p>
          <a:endParaRPr lang="en-GB"/>
        </a:p>
      </dgm:t>
    </dgm:pt>
    <dgm:pt modelId="{FBD3C661-2324-4B7F-BC17-6CF1B4BCADF5}">
      <dgm:prSet phldrT="[Text]" custT="1"/>
      <dgm:spPr/>
      <dgm:t>
        <a:bodyPr/>
        <a:lstStyle/>
        <a:p>
          <a:r>
            <a:rPr lang="en-US" sz="1600" b="1" dirty="0" smtClean="0">
              <a:solidFill>
                <a:srgbClr val="002060"/>
              </a:solidFill>
            </a:rPr>
            <a:t>Pooled Data</a:t>
          </a:r>
          <a:endParaRPr lang="en-US" sz="1600" b="1" dirty="0">
            <a:solidFill>
              <a:srgbClr val="002060"/>
            </a:solidFill>
          </a:endParaRPr>
        </a:p>
      </dgm:t>
    </dgm:pt>
    <dgm:pt modelId="{22EDE1B8-B085-4604-BF81-DE03613AF182}" type="parTrans" cxnId="{D3EC0B80-1F66-4754-B8F2-4500E634D105}">
      <dgm:prSet/>
      <dgm:spPr/>
      <dgm:t>
        <a:bodyPr/>
        <a:lstStyle/>
        <a:p>
          <a:endParaRPr lang="en-US"/>
        </a:p>
      </dgm:t>
    </dgm:pt>
    <dgm:pt modelId="{B0F6A57C-26A2-4A70-AC53-3EC68CAEA6A0}" type="sibTrans" cxnId="{D3EC0B80-1F66-4754-B8F2-4500E634D105}">
      <dgm:prSet/>
      <dgm:spPr/>
      <dgm:t>
        <a:bodyPr/>
        <a:lstStyle/>
        <a:p>
          <a:endParaRPr lang="en-US"/>
        </a:p>
      </dgm:t>
    </dgm:pt>
    <dgm:pt modelId="{0F2AD8D1-2D40-4450-910D-A7552E1A764A}">
      <dgm:prSet phldrT="[Text]" custT="1"/>
      <dgm:spPr/>
      <dgm:t>
        <a:bodyPr/>
        <a:lstStyle/>
        <a:p>
          <a:pPr lvl="0" algn="l" defTabSz="711200" rtl="0" eaLnBrk="0" fontAlgn="base" hangingPunct="0">
            <a:lnSpc>
              <a:spcPct val="90000"/>
            </a:lnSpc>
            <a:spcBef>
              <a:spcPct val="0"/>
            </a:spcBef>
            <a:spcAft>
              <a:spcPct val="35000"/>
            </a:spcAft>
          </a:pPr>
          <a:r>
            <a:rPr lang="en-US" sz="1600" b="1" kern="1200" dirty="0" smtClean="0">
              <a:solidFill>
                <a:srgbClr val="002060"/>
              </a:solidFill>
              <a:latin typeface="+mn-lt"/>
              <a:ea typeface="+mn-ea"/>
              <a:cs typeface="+mn-cs"/>
            </a:rPr>
            <a:t>10 Years (2007-2016)</a:t>
          </a:r>
          <a:endParaRPr lang="en-US" sz="1600" b="1" kern="1200" dirty="0">
            <a:solidFill>
              <a:srgbClr val="002060"/>
            </a:solidFill>
            <a:latin typeface="+mn-lt"/>
            <a:ea typeface="+mn-ea"/>
            <a:cs typeface="+mn-cs"/>
          </a:endParaRPr>
        </a:p>
      </dgm:t>
    </dgm:pt>
    <dgm:pt modelId="{B4DBA5C8-5671-4C92-8926-307F7D2174A3}" type="parTrans" cxnId="{52E4E1D8-C352-425E-86A4-5B1DD57D4209}">
      <dgm:prSet/>
      <dgm:spPr/>
      <dgm:t>
        <a:bodyPr/>
        <a:lstStyle/>
        <a:p>
          <a:endParaRPr lang="en-US"/>
        </a:p>
      </dgm:t>
    </dgm:pt>
    <dgm:pt modelId="{947B8BFE-8CA8-46B8-90A5-143B91B71928}" type="sibTrans" cxnId="{52E4E1D8-C352-425E-86A4-5B1DD57D4209}">
      <dgm:prSet/>
      <dgm:spPr/>
      <dgm:t>
        <a:bodyPr/>
        <a:lstStyle/>
        <a:p>
          <a:endParaRPr lang="en-US"/>
        </a:p>
      </dgm:t>
    </dgm:pt>
    <dgm:pt modelId="{88ABE944-3CA4-4F16-B9EE-664957663FE6}">
      <dgm:prSet phldrT="[Text]" custT="1"/>
      <dgm:spPr/>
      <dgm:t>
        <a:bodyPr/>
        <a:lstStyle/>
        <a:p>
          <a:pPr lvl="0" algn="ctr" defTabSz="711200" rtl="0" eaLnBrk="0" fontAlgn="base" hangingPunct="0">
            <a:lnSpc>
              <a:spcPct val="90000"/>
            </a:lnSpc>
            <a:spcBef>
              <a:spcPct val="0"/>
            </a:spcBef>
            <a:spcAft>
              <a:spcPct val="35000"/>
            </a:spcAft>
          </a:pPr>
          <a:r>
            <a:rPr lang="en-GB" sz="1600" b="1" kern="1200" dirty="0" smtClean="0">
              <a:latin typeface="Times New Roman" pitchFamily="18" charset="0"/>
              <a:cs typeface="Times New Roman" pitchFamily="18" charset="0"/>
            </a:rPr>
            <a:t>‎</a:t>
          </a:r>
          <a:r>
            <a:rPr lang="en-GB" sz="1600" b="1" kern="1200" dirty="0" smtClean="0">
              <a:solidFill>
                <a:srgbClr val="002060"/>
              </a:solidFill>
              <a:latin typeface="+mn-lt"/>
              <a:ea typeface="+mn-ea"/>
              <a:cs typeface="+mn-cs"/>
            </a:rPr>
            <a:t>2116‎</a:t>
          </a:r>
        </a:p>
        <a:p>
          <a:pPr lvl="0" algn="ctr" defTabSz="711200" rtl="0" eaLnBrk="0" fontAlgn="base" hangingPunct="0">
            <a:lnSpc>
              <a:spcPct val="90000"/>
            </a:lnSpc>
            <a:spcBef>
              <a:spcPct val="0"/>
            </a:spcBef>
            <a:spcAft>
              <a:spcPct val="35000"/>
            </a:spcAft>
          </a:pPr>
          <a:r>
            <a:rPr lang="en-US" sz="1600" b="1" kern="1200" dirty="0" smtClean="0">
              <a:solidFill>
                <a:srgbClr val="002060"/>
              </a:solidFill>
              <a:latin typeface="+mn-lt"/>
              <a:ea typeface="+mn-ea"/>
              <a:cs typeface="+mn-cs"/>
            </a:rPr>
            <a:t>Listed banks</a:t>
          </a:r>
          <a:endParaRPr lang="en-US" sz="1600" b="1" kern="1200" dirty="0">
            <a:solidFill>
              <a:srgbClr val="002060"/>
            </a:solidFill>
            <a:latin typeface="+mn-lt"/>
            <a:ea typeface="+mn-ea"/>
            <a:cs typeface="+mn-cs"/>
          </a:endParaRPr>
        </a:p>
      </dgm:t>
    </dgm:pt>
    <dgm:pt modelId="{71C53639-ACB7-4869-8896-431D9160D4A3}" type="parTrans" cxnId="{B2AC13D2-FC5E-4A19-885E-24D0F3B56FBF}">
      <dgm:prSet/>
      <dgm:spPr/>
      <dgm:t>
        <a:bodyPr/>
        <a:lstStyle/>
        <a:p>
          <a:endParaRPr lang="en-US"/>
        </a:p>
      </dgm:t>
    </dgm:pt>
    <dgm:pt modelId="{820214CC-8F4A-46AD-A443-42B379EB618E}" type="sibTrans" cxnId="{B2AC13D2-FC5E-4A19-885E-24D0F3B56FBF}">
      <dgm:prSet/>
      <dgm:spPr/>
      <dgm:t>
        <a:bodyPr/>
        <a:lstStyle/>
        <a:p>
          <a:endParaRPr lang="en-US"/>
        </a:p>
      </dgm:t>
    </dgm:pt>
    <dgm:pt modelId="{072699BD-59B2-4214-955D-07CD72FE482C}">
      <dgm:prSet custT="1"/>
      <dgm:spPr/>
      <dgm:t>
        <a:bodyPr/>
        <a:lstStyle/>
        <a:p>
          <a:pPr lvl="0" algn="ctr" defTabSz="711200" rtl="0" eaLnBrk="0" fontAlgn="base" hangingPunct="0">
            <a:lnSpc>
              <a:spcPct val="90000"/>
            </a:lnSpc>
            <a:spcBef>
              <a:spcPct val="0"/>
            </a:spcBef>
            <a:spcAft>
              <a:spcPct val="35000"/>
            </a:spcAft>
          </a:pPr>
          <a:r>
            <a:rPr lang="en-GB" sz="1600" b="1" kern="1200" dirty="0" smtClean="0">
              <a:latin typeface="Times New Roman" pitchFamily="18" charset="0"/>
              <a:cs typeface="Times New Roman" pitchFamily="18" charset="0"/>
            </a:rPr>
            <a:t>‎</a:t>
          </a:r>
          <a:r>
            <a:rPr lang="en-GB" sz="1600" b="1" kern="1200" dirty="0" smtClean="0">
              <a:solidFill>
                <a:srgbClr val="002060"/>
              </a:solidFill>
              <a:latin typeface="+mn-lt"/>
              <a:ea typeface="+mn-ea"/>
              <a:cs typeface="+mn-cs"/>
            </a:rPr>
            <a:t>7951‎</a:t>
          </a:r>
        </a:p>
        <a:p>
          <a:pPr lvl="0" algn="l" defTabSz="711200" rtl="0" eaLnBrk="0" fontAlgn="base" hangingPunct="0">
            <a:lnSpc>
              <a:spcPct val="90000"/>
            </a:lnSpc>
            <a:spcBef>
              <a:spcPct val="0"/>
            </a:spcBef>
            <a:spcAft>
              <a:spcPct val="35000"/>
            </a:spcAft>
          </a:pPr>
          <a:r>
            <a:rPr lang="en-US" sz="1600" b="1" kern="1200" dirty="0" smtClean="0">
              <a:solidFill>
                <a:srgbClr val="002060"/>
              </a:solidFill>
              <a:latin typeface="+mn-lt"/>
              <a:ea typeface="+mn-ea"/>
              <a:cs typeface="+mn-cs"/>
            </a:rPr>
            <a:t>Observations</a:t>
          </a:r>
          <a:endParaRPr lang="en-US" sz="1600" b="1" kern="1200" dirty="0">
            <a:solidFill>
              <a:srgbClr val="002060"/>
            </a:solidFill>
            <a:latin typeface="+mn-lt"/>
            <a:ea typeface="+mn-ea"/>
            <a:cs typeface="+mn-cs"/>
          </a:endParaRPr>
        </a:p>
      </dgm:t>
    </dgm:pt>
    <dgm:pt modelId="{D2587ABE-3592-40FD-8FB9-60CFA6B0A703}" type="parTrans" cxnId="{607AC144-5515-4BDA-B355-654FD8B1FD38}">
      <dgm:prSet/>
      <dgm:spPr/>
      <dgm:t>
        <a:bodyPr/>
        <a:lstStyle/>
        <a:p>
          <a:endParaRPr lang="en-US"/>
        </a:p>
      </dgm:t>
    </dgm:pt>
    <dgm:pt modelId="{A69EF562-A508-4854-B25D-BB303B96CAD2}" type="sibTrans" cxnId="{607AC144-5515-4BDA-B355-654FD8B1FD38}">
      <dgm:prSet/>
      <dgm:spPr/>
      <dgm:t>
        <a:bodyPr/>
        <a:lstStyle/>
        <a:p>
          <a:endParaRPr lang="en-US"/>
        </a:p>
      </dgm:t>
    </dgm:pt>
    <dgm:pt modelId="{3F8296D3-70F9-4B89-8C4D-7A98F53F10C0}">
      <dgm:prSet/>
      <dgm:spPr/>
      <dgm:t>
        <a:bodyPr/>
        <a:lstStyle/>
        <a:p>
          <a:endParaRPr lang="en-GB" dirty="0"/>
        </a:p>
      </dgm:t>
    </dgm:pt>
    <dgm:pt modelId="{32CD11F2-9352-4AA6-81B1-5917098665F8}" type="parTrans" cxnId="{BB58A7E2-C46F-4FA4-A2F4-8A77A65ACD14}">
      <dgm:prSet/>
      <dgm:spPr/>
      <dgm:t>
        <a:bodyPr/>
        <a:lstStyle/>
        <a:p>
          <a:endParaRPr lang="en-GB"/>
        </a:p>
      </dgm:t>
    </dgm:pt>
    <dgm:pt modelId="{7350BF70-74F6-488E-AB9F-C75736296BA1}" type="sibTrans" cxnId="{BB58A7E2-C46F-4FA4-A2F4-8A77A65ACD14}">
      <dgm:prSet/>
      <dgm:spPr/>
      <dgm:t>
        <a:bodyPr/>
        <a:lstStyle/>
        <a:p>
          <a:endParaRPr lang="en-GB"/>
        </a:p>
      </dgm:t>
    </dgm:pt>
    <dgm:pt modelId="{5755632E-31BD-44F7-929F-34459FD25B05}">
      <dgm:prSet/>
      <dgm:spPr/>
      <dgm:t>
        <a:bodyPr/>
        <a:lstStyle/>
        <a:p>
          <a:endParaRPr lang="en-GB" dirty="0"/>
        </a:p>
      </dgm:t>
    </dgm:pt>
    <dgm:pt modelId="{3E51BCF7-3446-4F8B-967E-40D9C4CCC48F}" type="parTrans" cxnId="{E846C150-5795-4F33-9EEF-45BF0A100C7D}">
      <dgm:prSet/>
      <dgm:spPr/>
      <dgm:t>
        <a:bodyPr/>
        <a:lstStyle/>
        <a:p>
          <a:endParaRPr lang="en-GB"/>
        </a:p>
      </dgm:t>
    </dgm:pt>
    <dgm:pt modelId="{717FBCE8-A3F4-4086-A153-37F31F6ECC0F}" type="sibTrans" cxnId="{E846C150-5795-4F33-9EEF-45BF0A100C7D}">
      <dgm:prSet/>
      <dgm:spPr/>
      <dgm:t>
        <a:bodyPr/>
        <a:lstStyle/>
        <a:p>
          <a:endParaRPr lang="en-GB"/>
        </a:p>
      </dgm:t>
    </dgm:pt>
    <dgm:pt modelId="{346858A3-62CA-4FA0-9558-877D47599F54}">
      <dgm:prSet/>
      <dgm:spPr/>
      <dgm:t>
        <a:bodyPr/>
        <a:lstStyle/>
        <a:p>
          <a:endParaRPr lang="en-GB" dirty="0"/>
        </a:p>
      </dgm:t>
    </dgm:pt>
    <dgm:pt modelId="{F40DCFB8-A194-4B77-B3E8-A13282FEDAA9}" type="parTrans" cxnId="{8DAF18D8-DB8F-4F4B-AFC2-3A2BBF0A24B7}">
      <dgm:prSet/>
      <dgm:spPr/>
      <dgm:t>
        <a:bodyPr/>
        <a:lstStyle/>
        <a:p>
          <a:endParaRPr lang="en-GB"/>
        </a:p>
      </dgm:t>
    </dgm:pt>
    <dgm:pt modelId="{B2BE6A05-7692-4684-A1A5-811F8B63BA5B}" type="sibTrans" cxnId="{8DAF18D8-DB8F-4F4B-AFC2-3A2BBF0A24B7}">
      <dgm:prSet/>
      <dgm:spPr/>
      <dgm:t>
        <a:bodyPr/>
        <a:lstStyle/>
        <a:p>
          <a:endParaRPr lang="en-GB"/>
        </a:p>
      </dgm:t>
    </dgm:pt>
    <dgm:pt modelId="{896D121A-D4DD-48B8-90E3-C81012A8EE86}">
      <dgm:prSet/>
      <dgm:spPr/>
      <dgm:t>
        <a:bodyPr/>
        <a:lstStyle/>
        <a:p>
          <a:endParaRPr lang="en-GB" dirty="0"/>
        </a:p>
      </dgm:t>
    </dgm:pt>
    <dgm:pt modelId="{A89B9681-234B-438D-AFD3-E1D2769CEBAF}" type="parTrans" cxnId="{A3735117-746E-482B-A323-D0A50431839A}">
      <dgm:prSet/>
      <dgm:spPr/>
      <dgm:t>
        <a:bodyPr/>
        <a:lstStyle/>
        <a:p>
          <a:endParaRPr lang="en-GB"/>
        </a:p>
      </dgm:t>
    </dgm:pt>
    <dgm:pt modelId="{3AC2F29D-9380-44E2-B952-9D40D70B781A}" type="sibTrans" cxnId="{A3735117-746E-482B-A323-D0A50431839A}">
      <dgm:prSet/>
      <dgm:spPr/>
      <dgm:t>
        <a:bodyPr/>
        <a:lstStyle/>
        <a:p>
          <a:endParaRPr lang="en-GB"/>
        </a:p>
      </dgm:t>
    </dgm:pt>
    <dgm:pt modelId="{05249C22-4DCE-49ED-A473-56CC5C049A7A}">
      <dgm:prSet phldrT="[Text]" custScaleY="45873" custLinFactNeighborX="-31526" custLinFactNeighborY="-14625"/>
      <dgm:spPr/>
      <dgm:t>
        <a:bodyPr/>
        <a:lstStyle/>
        <a:p>
          <a:endParaRPr lang="en-GB" dirty="0"/>
        </a:p>
      </dgm:t>
    </dgm:pt>
    <dgm:pt modelId="{4E04EF32-8587-4481-A583-5EA89933BB2A}" type="parTrans" cxnId="{686CEBDA-E429-4337-8F92-A20468BC9A17}">
      <dgm:prSet/>
      <dgm:spPr/>
      <dgm:t>
        <a:bodyPr/>
        <a:lstStyle/>
        <a:p>
          <a:endParaRPr lang="en-GB"/>
        </a:p>
      </dgm:t>
    </dgm:pt>
    <dgm:pt modelId="{BC11DB4F-1B18-462D-B3C3-99876C878411}" type="sibTrans" cxnId="{686CEBDA-E429-4337-8F92-A20468BC9A17}">
      <dgm:prSet/>
      <dgm:spPr/>
      <dgm:t>
        <a:bodyPr/>
        <a:lstStyle/>
        <a:p>
          <a:endParaRPr lang="en-GB"/>
        </a:p>
      </dgm:t>
    </dgm:pt>
    <dgm:pt modelId="{5C291F80-E01E-4E61-BA6C-39D942FFEF1D}">
      <dgm:prSet phldrT="[Text]" custScaleY="45873" custLinFactNeighborX="-31526" custLinFactNeighborY="-14625"/>
      <dgm:spPr/>
      <dgm:t>
        <a:bodyPr/>
        <a:lstStyle/>
        <a:p>
          <a:endParaRPr lang="en-GB" dirty="0"/>
        </a:p>
      </dgm:t>
    </dgm:pt>
    <dgm:pt modelId="{9110799B-DE4B-41A8-865A-DB8CCE020CB9}" type="parTrans" cxnId="{8D744231-89B7-4504-B7D4-6017E19DF717}">
      <dgm:prSet/>
      <dgm:spPr/>
      <dgm:t>
        <a:bodyPr/>
        <a:lstStyle/>
        <a:p>
          <a:endParaRPr lang="en-GB"/>
        </a:p>
      </dgm:t>
    </dgm:pt>
    <dgm:pt modelId="{54917981-A4BB-454C-A8A0-A5849C3140AE}" type="sibTrans" cxnId="{8D744231-89B7-4504-B7D4-6017E19DF717}">
      <dgm:prSet/>
      <dgm:spPr/>
      <dgm:t>
        <a:bodyPr/>
        <a:lstStyle/>
        <a:p>
          <a:endParaRPr lang="en-GB"/>
        </a:p>
      </dgm:t>
    </dgm:pt>
    <dgm:pt modelId="{55A18D42-483E-4F81-9B6F-FB866FCDE5F5}">
      <dgm:prSet phldrT="[Text]" custScaleY="45873" custLinFactNeighborX="-31526" custLinFactNeighborY="-14625"/>
      <dgm:spPr/>
      <dgm:t>
        <a:bodyPr/>
        <a:lstStyle/>
        <a:p>
          <a:endParaRPr lang="en-US"/>
        </a:p>
      </dgm:t>
    </dgm:pt>
    <dgm:pt modelId="{1D441E6B-2D4B-488B-9B9F-057A6CA6A523}" type="parTrans" cxnId="{3A14FD7B-01C6-4F44-843F-8622981E08DF}">
      <dgm:prSet/>
      <dgm:spPr/>
      <dgm:t>
        <a:bodyPr/>
        <a:lstStyle/>
        <a:p>
          <a:endParaRPr lang="en-US"/>
        </a:p>
      </dgm:t>
    </dgm:pt>
    <dgm:pt modelId="{EB6D16A6-F53F-4581-9BF5-F7EC8825A689}" type="sibTrans" cxnId="{3A14FD7B-01C6-4F44-843F-8622981E08DF}">
      <dgm:prSet/>
      <dgm:spPr/>
      <dgm:t>
        <a:bodyPr/>
        <a:lstStyle/>
        <a:p>
          <a:endParaRPr lang="en-US"/>
        </a:p>
      </dgm:t>
    </dgm:pt>
    <dgm:pt modelId="{ACDAA41A-0605-47E5-934D-41D5F10667A8}" type="pres">
      <dgm:prSet presAssocID="{5472D965-9A34-477E-B095-8478CF7809FB}" presName="arrowDiagram" presStyleCnt="0">
        <dgm:presLayoutVars>
          <dgm:chMax val="5"/>
          <dgm:dir/>
          <dgm:resizeHandles val="exact"/>
        </dgm:presLayoutVars>
      </dgm:prSet>
      <dgm:spPr/>
      <dgm:t>
        <a:bodyPr/>
        <a:lstStyle/>
        <a:p>
          <a:endParaRPr lang="en-GB"/>
        </a:p>
      </dgm:t>
    </dgm:pt>
    <dgm:pt modelId="{32F20357-3AB8-44AF-A02C-BE98C6BBA273}" type="pres">
      <dgm:prSet presAssocID="{5472D965-9A34-477E-B095-8478CF7809FB}" presName="arrow" presStyleLbl="bgShp" presStyleIdx="0" presStyleCnt="1"/>
      <dgm:spPr/>
    </dgm:pt>
    <dgm:pt modelId="{9BA53AB1-F3B9-4C03-9B52-34781CDA175C}" type="pres">
      <dgm:prSet presAssocID="{5472D965-9A34-477E-B095-8478CF7809FB}" presName="arrowDiagram5" presStyleCnt="0"/>
      <dgm:spPr/>
    </dgm:pt>
    <dgm:pt modelId="{3E1451F8-14C4-4E79-BBBB-0A476F7636DD}" type="pres">
      <dgm:prSet presAssocID="{3F8296D3-70F9-4B89-8C4D-7A98F53F10C0}" presName="bullet5a" presStyleLbl="node1" presStyleIdx="0" presStyleCnt="5"/>
      <dgm:spPr/>
    </dgm:pt>
    <dgm:pt modelId="{662E51D5-453B-4C83-85A3-02A7D3BDCFA0}" type="pres">
      <dgm:prSet presAssocID="{3F8296D3-70F9-4B89-8C4D-7A98F53F10C0}" presName="textBox5a" presStyleLbl="revTx" presStyleIdx="0" presStyleCnt="5">
        <dgm:presLayoutVars>
          <dgm:bulletEnabled val="1"/>
        </dgm:presLayoutVars>
      </dgm:prSet>
      <dgm:spPr/>
      <dgm:t>
        <a:bodyPr/>
        <a:lstStyle/>
        <a:p>
          <a:endParaRPr lang="en-GB"/>
        </a:p>
      </dgm:t>
    </dgm:pt>
    <dgm:pt modelId="{08013013-66DA-4667-886A-52B0D383FF9D}" type="pres">
      <dgm:prSet presAssocID="{FBD3C661-2324-4B7F-BC17-6CF1B4BCADF5}" presName="bullet5b" presStyleLbl="node1" presStyleIdx="1" presStyleCnt="5"/>
      <dgm:spPr/>
    </dgm:pt>
    <dgm:pt modelId="{C5F92779-E254-47BB-8442-A6EDAD3FB61C}" type="pres">
      <dgm:prSet presAssocID="{FBD3C661-2324-4B7F-BC17-6CF1B4BCADF5}" presName="textBox5b" presStyleLbl="revTx" presStyleIdx="1" presStyleCnt="5" custScaleY="39884" custLinFactX="-30015" custLinFactNeighborX="-100000" custLinFactNeighborY="33642">
        <dgm:presLayoutVars>
          <dgm:bulletEnabled val="1"/>
        </dgm:presLayoutVars>
      </dgm:prSet>
      <dgm:spPr/>
      <dgm:t>
        <a:bodyPr/>
        <a:lstStyle/>
        <a:p>
          <a:endParaRPr lang="en-GB"/>
        </a:p>
      </dgm:t>
    </dgm:pt>
    <dgm:pt modelId="{400186E7-3AFD-47C4-A132-20DF4E86372A}" type="pres">
      <dgm:prSet presAssocID="{0F2AD8D1-2D40-4450-910D-A7552E1A764A}" presName="bullet5c" presStyleLbl="node1" presStyleIdx="2" presStyleCnt="5"/>
      <dgm:spPr/>
    </dgm:pt>
    <dgm:pt modelId="{0F679645-EEF9-4A49-90D8-1AF928AB2AB4}" type="pres">
      <dgm:prSet presAssocID="{0F2AD8D1-2D40-4450-910D-A7552E1A764A}" presName="textBox5c" presStyleLbl="revTx" presStyleIdx="2" presStyleCnt="5" custScaleY="45873" custLinFactNeighborX="-31526" custLinFactNeighborY="-14625">
        <dgm:presLayoutVars>
          <dgm:bulletEnabled val="1"/>
        </dgm:presLayoutVars>
      </dgm:prSet>
      <dgm:spPr/>
      <dgm:t>
        <a:bodyPr/>
        <a:lstStyle/>
        <a:p>
          <a:endParaRPr lang="en-GB"/>
        </a:p>
      </dgm:t>
    </dgm:pt>
    <dgm:pt modelId="{D048475D-0E7B-43EA-ABF7-682DF01911F7}" type="pres">
      <dgm:prSet presAssocID="{88ABE944-3CA4-4F16-B9EE-664957663FE6}" presName="bullet5d" presStyleLbl="node1" presStyleIdx="3" presStyleCnt="5"/>
      <dgm:spPr/>
    </dgm:pt>
    <dgm:pt modelId="{8594641A-BCCE-423A-A833-A50AECC2E5C2}" type="pres">
      <dgm:prSet presAssocID="{88ABE944-3CA4-4F16-B9EE-664957663FE6}" presName="textBox5d" presStyleLbl="revTx" presStyleIdx="3" presStyleCnt="5" custScaleX="128752" custScaleY="33064" custLinFactNeighborX="-37047" custLinFactNeighborY="-19045">
        <dgm:presLayoutVars>
          <dgm:bulletEnabled val="1"/>
        </dgm:presLayoutVars>
      </dgm:prSet>
      <dgm:spPr/>
      <dgm:t>
        <a:bodyPr/>
        <a:lstStyle/>
        <a:p>
          <a:endParaRPr lang="en-GB"/>
        </a:p>
      </dgm:t>
    </dgm:pt>
    <dgm:pt modelId="{3A0A3473-9BFB-4FEB-9932-DF103E0D91F6}" type="pres">
      <dgm:prSet presAssocID="{072699BD-59B2-4214-955D-07CD72FE482C}" presName="bullet5e" presStyleLbl="node1" presStyleIdx="4" presStyleCnt="5"/>
      <dgm:spPr/>
    </dgm:pt>
    <dgm:pt modelId="{C0B8B2F9-817E-4668-9C11-E25F496D9BA6}" type="pres">
      <dgm:prSet presAssocID="{072699BD-59B2-4214-955D-07CD72FE482C}" presName="textBox5e" presStyleLbl="revTx" presStyleIdx="4" presStyleCnt="5" custFlipVert="0" custScaleX="132815" custScaleY="44455" custLinFactNeighborX="-45038" custLinFactNeighborY="-14611">
        <dgm:presLayoutVars>
          <dgm:bulletEnabled val="1"/>
        </dgm:presLayoutVars>
      </dgm:prSet>
      <dgm:spPr/>
      <dgm:t>
        <a:bodyPr/>
        <a:lstStyle/>
        <a:p>
          <a:endParaRPr lang="en-GB"/>
        </a:p>
      </dgm:t>
    </dgm:pt>
  </dgm:ptLst>
  <dgm:cxnLst>
    <dgm:cxn modelId="{5AB08316-4255-4A18-831E-762ADFE641D1}" type="presOf" srcId="{5472D965-9A34-477E-B095-8478CF7809FB}" destId="{ACDAA41A-0605-47E5-934D-41D5F10667A8}" srcOrd="0" destOrd="0" presId="urn:microsoft.com/office/officeart/2005/8/layout/arrow2"/>
    <dgm:cxn modelId="{607AC144-5515-4BDA-B355-654FD8B1FD38}" srcId="{5472D965-9A34-477E-B095-8478CF7809FB}" destId="{072699BD-59B2-4214-955D-07CD72FE482C}" srcOrd="4" destOrd="0" parTransId="{D2587ABE-3592-40FD-8FB9-60CFA6B0A703}" sibTransId="{A69EF562-A508-4854-B25D-BB303B96CAD2}"/>
    <dgm:cxn modelId="{93EA536E-53A8-4A95-8179-C0E0EA37775B}" type="presOf" srcId="{FBD3C661-2324-4B7F-BC17-6CF1B4BCADF5}" destId="{C5F92779-E254-47BB-8442-A6EDAD3FB61C}" srcOrd="0" destOrd="0" presId="urn:microsoft.com/office/officeart/2005/8/layout/arrow2"/>
    <dgm:cxn modelId="{A3735117-746E-482B-A323-D0A50431839A}" srcId="{5472D965-9A34-477E-B095-8478CF7809FB}" destId="{896D121A-D4DD-48B8-90E3-C81012A8EE86}" srcOrd="7" destOrd="0" parTransId="{A89B9681-234B-438D-AFD3-E1D2769CEBAF}" sibTransId="{3AC2F29D-9380-44E2-B952-9D40D70B781A}"/>
    <dgm:cxn modelId="{D3EC0B80-1F66-4754-B8F2-4500E634D105}" srcId="{5472D965-9A34-477E-B095-8478CF7809FB}" destId="{FBD3C661-2324-4B7F-BC17-6CF1B4BCADF5}" srcOrd="1" destOrd="0" parTransId="{22EDE1B8-B085-4604-BF81-DE03613AF182}" sibTransId="{B0F6A57C-26A2-4A70-AC53-3EC68CAEA6A0}"/>
    <dgm:cxn modelId="{3A14FD7B-01C6-4F44-843F-8622981E08DF}" srcId="{5472D965-9A34-477E-B095-8478CF7809FB}" destId="{55A18D42-483E-4F81-9B6F-FB866FCDE5F5}" srcOrd="10" destOrd="0" parTransId="{1D441E6B-2D4B-488B-9B9F-057A6CA6A523}" sibTransId="{EB6D16A6-F53F-4581-9BF5-F7EC8825A689}"/>
    <dgm:cxn modelId="{E846C150-5795-4F33-9EEF-45BF0A100C7D}" srcId="{5472D965-9A34-477E-B095-8478CF7809FB}" destId="{5755632E-31BD-44F7-929F-34459FD25B05}" srcOrd="5" destOrd="0" parTransId="{3E51BCF7-3446-4F8B-967E-40D9C4CCC48F}" sibTransId="{717FBCE8-A3F4-4086-A153-37F31F6ECC0F}"/>
    <dgm:cxn modelId="{5E8CDFE0-C734-42D1-9550-FA0265569BBB}" type="presOf" srcId="{072699BD-59B2-4214-955D-07CD72FE482C}" destId="{C0B8B2F9-817E-4668-9C11-E25F496D9BA6}" srcOrd="0" destOrd="0" presId="urn:microsoft.com/office/officeart/2005/8/layout/arrow2"/>
    <dgm:cxn modelId="{6527CE31-AE72-446D-B80B-667963BE21F0}" type="presOf" srcId="{3F8296D3-70F9-4B89-8C4D-7A98F53F10C0}" destId="{662E51D5-453B-4C83-85A3-02A7D3BDCFA0}" srcOrd="0" destOrd="0" presId="urn:microsoft.com/office/officeart/2005/8/layout/arrow2"/>
    <dgm:cxn modelId="{A67F5970-368E-4B7B-8B77-46AA668F1D4B}" type="presOf" srcId="{88ABE944-3CA4-4F16-B9EE-664957663FE6}" destId="{8594641A-BCCE-423A-A833-A50AECC2E5C2}" srcOrd="0" destOrd="0" presId="urn:microsoft.com/office/officeart/2005/8/layout/arrow2"/>
    <dgm:cxn modelId="{52E4E1D8-C352-425E-86A4-5B1DD57D4209}" srcId="{5472D965-9A34-477E-B095-8478CF7809FB}" destId="{0F2AD8D1-2D40-4450-910D-A7552E1A764A}" srcOrd="2" destOrd="0" parTransId="{B4DBA5C8-5671-4C92-8926-307F7D2174A3}" sibTransId="{947B8BFE-8CA8-46B8-90A5-143B91B71928}"/>
    <dgm:cxn modelId="{6CD745D1-45C8-46D5-A96F-1695FE67C8D6}" type="presOf" srcId="{0F2AD8D1-2D40-4450-910D-A7552E1A764A}" destId="{0F679645-EEF9-4A49-90D8-1AF928AB2AB4}" srcOrd="0" destOrd="0" presId="urn:microsoft.com/office/officeart/2005/8/layout/arrow2"/>
    <dgm:cxn modelId="{8D744231-89B7-4504-B7D4-6017E19DF717}" srcId="{5472D965-9A34-477E-B095-8478CF7809FB}" destId="{5C291F80-E01E-4E61-BA6C-39D942FFEF1D}" srcOrd="9" destOrd="0" parTransId="{9110799B-DE4B-41A8-865A-DB8CCE020CB9}" sibTransId="{54917981-A4BB-454C-A8A0-A5849C3140AE}"/>
    <dgm:cxn modelId="{686CEBDA-E429-4337-8F92-A20468BC9A17}" srcId="{5472D965-9A34-477E-B095-8478CF7809FB}" destId="{05249C22-4DCE-49ED-A473-56CC5C049A7A}" srcOrd="8" destOrd="0" parTransId="{4E04EF32-8587-4481-A583-5EA89933BB2A}" sibTransId="{BC11DB4F-1B18-462D-B3C3-99876C878411}"/>
    <dgm:cxn modelId="{B2AC13D2-FC5E-4A19-885E-24D0F3B56FBF}" srcId="{5472D965-9A34-477E-B095-8478CF7809FB}" destId="{88ABE944-3CA4-4F16-B9EE-664957663FE6}" srcOrd="3" destOrd="0" parTransId="{71C53639-ACB7-4869-8896-431D9160D4A3}" sibTransId="{820214CC-8F4A-46AD-A443-42B379EB618E}"/>
    <dgm:cxn modelId="{BB58A7E2-C46F-4FA4-A2F4-8A77A65ACD14}" srcId="{5472D965-9A34-477E-B095-8478CF7809FB}" destId="{3F8296D3-70F9-4B89-8C4D-7A98F53F10C0}" srcOrd="0" destOrd="0" parTransId="{32CD11F2-9352-4AA6-81B1-5917098665F8}" sibTransId="{7350BF70-74F6-488E-AB9F-C75736296BA1}"/>
    <dgm:cxn modelId="{8DAF18D8-DB8F-4F4B-AFC2-3A2BBF0A24B7}" srcId="{5472D965-9A34-477E-B095-8478CF7809FB}" destId="{346858A3-62CA-4FA0-9558-877D47599F54}" srcOrd="6" destOrd="0" parTransId="{F40DCFB8-A194-4B77-B3E8-A13282FEDAA9}" sibTransId="{B2BE6A05-7692-4684-A1A5-811F8B63BA5B}"/>
    <dgm:cxn modelId="{409A4C05-E257-4089-834B-1607433D3EAD}" type="presParOf" srcId="{ACDAA41A-0605-47E5-934D-41D5F10667A8}" destId="{32F20357-3AB8-44AF-A02C-BE98C6BBA273}" srcOrd="0" destOrd="0" presId="urn:microsoft.com/office/officeart/2005/8/layout/arrow2"/>
    <dgm:cxn modelId="{333D1A6A-2369-41E5-98B8-A54B9EE7179F}" type="presParOf" srcId="{ACDAA41A-0605-47E5-934D-41D5F10667A8}" destId="{9BA53AB1-F3B9-4C03-9B52-34781CDA175C}" srcOrd="1" destOrd="0" presId="urn:microsoft.com/office/officeart/2005/8/layout/arrow2"/>
    <dgm:cxn modelId="{6137A22F-D52D-4E24-9556-7F4EBFF5F6EF}" type="presParOf" srcId="{9BA53AB1-F3B9-4C03-9B52-34781CDA175C}" destId="{3E1451F8-14C4-4E79-BBBB-0A476F7636DD}" srcOrd="0" destOrd="0" presId="urn:microsoft.com/office/officeart/2005/8/layout/arrow2"/>
    <dgm:cxn modelId="{28F5B0F3-2F26-4AEC-95B5-5214C15CB66D}" type="presParOf" srcId="{9BA53AB1-F3B9-4C03-9B52-34781CDA175C}" destId="{662E51D5-453B-4C83-85A3-02A7D3BDCFA0}" srcOrd="1" destOrd="0" presId="urn:microsoft.com/office/officeart/2005/8/layout/arrow2"/>
    <dgm:cxn modelId="{E534B2B7-4E82-4D6A-B6A6-BF63636D843F}" type="presParOf" srcId="{9BA53AB1-F3B9-4C03-9B52-34781CDA175C}" destId="{08013013-66DA-4667-886A-52B0D383FF9D}" srcOrd="2" destOrd="0" presId="urn:microsoft.com/office/officeart/2005/8/layout/arrow2"/>
    <dgm:cxn modelId="{899ECA58-6BEE-443A-992E-43027192FD91}" type="presParOf" srcId="{9BA53AB1-F3B9-4C03-9B52-34781CDA175C}" destId="{C5F92779-E254-47BB-8442-A6EDAD3FB61C}" srcOrd="3" destOrd="0" presId="urn:microsoft.com/office/officeart/2005/8/layout/arrow2"/>
    <dgm:cxn modelId="{E2E11C66-4CB1-42D7-AEF3-AEEA96FA36F3}" type="presParOf" srcId="{9BA53AB1-F3B9-4C03-9B52-34781CDA175C}" destId="{400186E7-3AFD-47C4-A132-20DF4E86372A}" srcOrd="4" destOrd="0" presId="urn:microsoft.com/office/officeart/2005/8/layout/arrow2"/>
    <dgm:cxn modelId="{256299C7-6E67-4462-A886-BAB9AF164B8F}" type="presParOf" srcId="{9BA53AB1-F3B9-4C03-9B52-34781CDA175C}" destId="{0F679645-EEF9-4A49-90D8-1AF928AB2AB4}" srcOrd="5" destOrd="0" presId="urn:microsoft.com/office/officeart/2005/8/layout/arrow2"/>
    <dgm:cxn modelId="{95BC2894-AC74-4271-A23D-995D4FE49082}" type="presParOf" srcId="{9BA53AB1-F3B9-4C03-9B52-34781CDA175C}" destId="{D048475D-0E7B-43EA-ABF7-682DF01911F7}" srcOrd="6" destOrd="0" presId="urn:microsoft.com/office/officeart/2005/8/layout/arrow2"/>
    <dgm:cxn modelId="{88B834A3-0065-4532-945F-FFDB680DC7A7}" type="presParOf" srcId="{9BA53AB1-F3B9-4C03-9B52-34781CDA175C}" destId="{8594641A-BCCE-423A-A833-A50AECC2E5C2}" srcOrd="7" destOrd="0" presId="urn:microsoft.com/office/officeart/2005/8/layout/arrow2"/>
    <dgm:cxn modelId="{703BBBFC-36AF-4DFD-8676-680BB6B8D153}" type="presParOf" srcId="{9BA53AB1-F3B9-4C03-9B52-34781CDA175C}" destId="{3A0A3473-9BFB-4FEB-9932-DF103E0D91F6}" srcOrd="8" destOrd="0" presId="urn:microsoft.com/office/officeart/2005/8/layout/arrow2"/>
    <dgm:cxn modelId="{B88EB044-93EE-4645-84FF-4658F96B487E}" type="presParOf" srcId="{9BA53AB1-F3B9-4C03-9B52-34781CDA175C}" destId="{C0B8B2F9-817E-4668-9C11-E25F496D9BA6}"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A1D404-C4F5-49E0-904B-9AF8EA6980F4}" type="doc">
      <dgm:prSet loTypeId="urn:microsoft.com/office/officeart/2005/8/layout/cycle3" loCatId="cycle" qsTypeId="urn:microsoft.com/office/officeart/2005/8/quickstyle/simple4" qsCatId="simple" csTypeId="urn:microsoft.com/office/officeart/2005/8/colors/accent2_2" csCatId="accent2" phldr="1"/>
      <dgm:spPr/>
      <dgm:t>
        <a:bodyPr/>
        <a:lstStyle/>
        <a:p>
          <a:endParaRPr lang="en-US"/>
        </a:p>
      </dgm:t>
    </dgm:pt>
    <dgm:pt modelId="{CFA2E22D-51E9-409E-8512-995B96CE3B22}">
      <dgm:prSet phldrT="[Text]"/>
      <dgm:spPr/>
      <dgm:t>
        <a:bodyPr/>
        <a:lstStyle/>
        <a:p>
          <a:r>
            <a:rPr lang="en-GB" b="1" i="1" dirty="0" smtClean="0">
              <a:solidFill>
                <a:srgbClr val="002060"/>
              </a:solidFill>
            </a:rPr>
            <a:t>Normality</a:t>
          </a:r>
        </a:p>
        <a:p>
          <a:r>
            <a:rPr lang="en-GB" b="1" dirty="0" smtClean="0"/>
            <a:t>Shapiro–Wilk/ Kolmogorov–Smirnov</a:t>
          </a:r>
          <a:endParaRPr lang="en-GB" dirty="0"/>
        </a:p>
      </dgm:t>
    </dgm:pt>
    <dgm:pt modelId="{9FA97733-79C0-486B-924D-30880FAA6FBC}" type="parTrans" cxnId="{AFF44D7E-4FEC-4BFD-807E-D01AB6E9607F}">
      <dgm:prSet/>
      <dgm:spPr/>
      <dgm:t>
        <a:bodyPr/>
        <a:lstStyle/>
        <a:p>
          <a:endParaRPr lang="en-GB"/>
        </a:p>
      </dgm:t>
    </dgm:pt>
    <dgm:pt modelId="{69067890-E368-480C-A616-DCAC87EF993E}" type="sibTrans" cxnId="{AFF44D7E-4FEC-4BFD-807E-D01AB6E9607F}">
      <dgm:prSet/>
      <dgm:spPr/>
      <dgm:t>
        <a:bodyPr/>
        <a:lstStyle/>
        <a:p>
          <a:endParaRPr lang="en-GB"/>
        </a:p>
      </dgm:t>
    </dgm:pt>
    <dgm:pt modelId="{9B11BFDB-2A5D-40D5-9C1D-4A25833FFB2B}">
      <dgm:prSet phldrT="[Text]"/>
      <dgm:spPr/>
      <dgm:t>
        <a:bodyPr/>
        <a:lstStyle/>
        <a:p>
          <a:r>
            <a:rPr lang="en-GB" b="1" i="1" dirty="0" smtClean="0">
              <a:solidFill>
                <a:srgbClr val="002060"/>
              </a:solidFill>
            </a:rPr>
            <a:t>Collinearity</a:t>
          </a:r>
        </a:p>
        <a:p>
          <a:r>
            <a:rPr lang="en-GB" b="1" dirty="0" smtClean="0"/>
            <a:t>VIF test </a:t>
          </a:r>
          <a:endParaRPr lang="en-GB" dirty="0"/>
        </a:p>
      </dgm:t>
    </dgm:pt>
    <dgm:pt modelId="{0E165E91-C632-46E6-901C-E576ACF700E5}" type="parTrans" cxnId="{8D6B7EF4-B591-4A68-BED5-403EDC90BB86}">
      <dgm:prSet/>
      <dgm:spPr/>
      <dgm:t>
        <a:bodyPr/>
        <a:lstStyle/>
        <a:p>
          <a:endParaRPr lang="en-GB"/>
        </a:p>
      </dgm:t>
    </dgm:pt>
    <dgm:pt modelId="{98CCA09B-ADA9-4D39-AE38-0093627BEE18}" type="sibTrans" cxnId="{8D6B7EF4-B591-4A68-BED5-403EDC90BB86}">
      <dgm:prSet/>
      <dgm:spPr/>
      <dgm:t>
        <a:bodyPr/>
        <a:lstStyle/>
        <a:p>
          <a:endParaRPr lang="en-GB"/>
        </a:p>
      </dgm:t>
    </dgm:pt>
    <dgm:pt modelId="{D8003B4E-94B6-4968-8605-F6183FE81E0E}">
      <dgm:prSet phldrT="[Text]"/>
      <dgm:spPr/>
      <dgm:t>
        <a:bodyPr/>
        <a:lstStyle/>
        <a:p>
          <a:r>
            <a:rPr lang="en-GB" b="1" i="1" dirty="0" smtClean="0">
              <a:solidFill>
                <a:srgbClr val="002060"/>
              </a:solidFill>
            </a:rPr>
            <a:t>Autocorrelation</a:t>
          </a:r>
        </a:p>
        <a:p>
          <a:r>
            <a:rPr lang="en-GB" b="1" dirty="0" smtClean="0"/>
            <a:t>Durbin Watson test </a:t>
          </a:r>
          <a:endParaRPr lang="en-GB" dirty="0"/>
        </a:p>
      </dgm:t>
    </dgm:pt>
    <dgm:pt modelId="{C98B13A0-1A47-4158-AD2D-A233913C1C88}" type="parTrans" cxnId="{589C66A1-BD5A-4FFA-8119-616E38DB9104}">
      <dgm:prSet/>
      <dgm:spPr/>
      <dgm:t>
        <a:bodyPr/>
        <a:lstStyle/>
        <a:p>
          <a:endParaRPr lang="en-GB"/>
        </a:p>
      </dgm:t>
    </dgm:pt>
    <dgm:pt modelId="{DAD431F0-FA24-4903-A654-B0324FE15930}" type="sibTrans" cxnId="{589C66A1-BD5A-4FFA-8119-616E38DB9104}">
      <dgm:prSet/>
      <dgm:spPr/>
      <dgm:t>
        <a:bodyPr/>
        <a:lstStyle/>
        <a:p>
          <a:endParaRPr lang="en-GB"/>
        </a:p>
      </dgm:t>
    </dgm:pt>
    <dgm:pt modelId="{4B62BCED-C4FA-4A20-9117-5BC302D87029}">
      <dgm:prSet phldrT="[Text]"/>
      <dgm:spPr/>
      <dgm:t>
        <a:bodyPr/>
        <a:lstStyle/>
        <a:p>
          <a:r>
            <a:rPr lang="en-GB" b="1" i="1" dirty="0" smtClean="0">
              <a:solidFill>
                <a:srgbClr val="002060"/>
              </a:solidFill>
            </a:rPr>
            <a:t>Heteroscedasticity</a:t>
          </a:r>
        </a:p>
        <a:p>
          <a:r>
            <a:rPr lang="en-GB" b="1" dirty="0" err="1" smtClean="0"/>
            <a:t>Breusch</a:t>
          </a:r>
          <a:r>
            <a:rPr lang="en-GB" b="1" dirty="0" smtClean="0"/>
            <a:t>-Pagan test</a:t>
          </a:r>
          <a:endParaRPr lang="en-GB" dirty="0"/>
        </a:p>
      </dgm:t>
    </dgm:pt>
    <dgm:pt modelId="{3238197A-189E-4CB2-AD09-DCE40D51172F}" type="parTrans" cxnId="{6290B201-9A02-4F5B-A07C-BD2759B345CC}">
      <dgm:prSet/>
      <dgm:spPr/>
      <dgm:t>
        <a:bodyPr/>
        <a:lstStyle/>
        <a:p>
          <a:endParaRPr lang="en-GB"/>
        </a:p>
      </dgm:t>
    </dgm:pt>
    <dgm:pt modelId="{B98FC52D-812F-4745-858C-5F65B8352CE2}" type="sibTrans" cxnId="{6290B201-9A02-4F5B-A07C-BD2759B345CC}">
      <dgm:prSet/>
      <dgm:spPr/>
      <dgm:t>
        <a:bodyPr/>
        <a:lstStyle/>
        <a:p>
          <a:endParaRPr lang="en-GB"/>
        </a:p>
      </dgm:t>
    </dgm:pt>
    <dgm:pt modelId="{939574A6-B931-4165-ADDA-1893CA250E10}">
      <dgm:prSet phldrT="[Text]"/>
      <dgm:spPr/>
      <dgm:t>
        <a:bodyPr/>
        <a:lstStyle/>
        <a:p>
          <a:r>
            <a:rPr lang="en-GB" b="1" i="1" dirty="0" smtClean="0">
              <a:solidFill>
                <a:srgbClr val="002060"/>
              </a:solidFill>
            </a:rPr>
            <a:t>Stationarity</a:t>
          </a:r>
        </a:p>
        <a:p>
          <a:r>
            <a:rPr lang="en-GB" b="1" dirty="0" smtClean="0"/>
            <a:t>ADF/  Phillips–</a:t>
          </a:r>
          <a:r>
            <a:rPr lang="en-GB" b="1" dirty="0" err="1" smtClean="0"/>
            <a:t>Perron</a:t>
          </a:r>
          <a:endParaRPr lang="en-GB" dirty="0"/>
        </a:p>
      </dgm:t>
    </dgm:pt>
    <dgm:pt modelId="{5335492D-E7FF-4DAA-B1D2-38B23165783B}" type="parTrans" cxnId="{AECD6102-6557-463C-8FB6-1F68C8C5A7C0}">
      <dgm:prSet/>
      <dgm:spPr/>
      <dgm:t>
        <a:bodyPr/>
        <a:lstStyle/>
        <a:p>
          <a:endParaRPr lang="en-GB"/>
        </a:p>
      </dgm:t>
    </dgm:pt>
    <dgm:pt modelId="{076543FD-71AF-4134-8A22-5F914A78C37C}" type="sibTrans" cxnId="{AECD6102-6557-463C-8FB6-1F68C8C5A7C0}">
      <dgm:prSet/>
      <dgm:spPr/>
      <dgm:t>
        <a:bodyPr/>
        <a:lstStyle/>
        <a:p>
          <a:endParaRPr lang="en-GB"/>
        </a:p>
      </dgm:t>
    </dgm:pt>
    <dgm:pt modelId="{6D590D85-B428-4BBB-8BC6-5976E77CA32B}" type="pres">
      <dgm:prSet presAssocID="{DBA1D404-C4F5-49E0-904B-9AF8EA6980F4}" presName="Name0" presStyleCnt="0">
        <dgm:presLayoutVars>
          <dgm:dir/>
          <dgm:resizeHandles val="exact"/>
        </dgm:presLayoutVars>
      </dgm:prSet>
      <dgm:spPr/>
      <dgm:t>
        <a:bodyPr/>
        <a:lstStyle/>
        <a:p>
          <a:endParaRPr lang="en-GB"/>
        </a:p>
      </dgm:t>
    </dgm:pt>
    <dgm:pt modelId="{79536038-5A1B-4225-B5AE-76E6317F1672}" type="pres">
      <dgm:prSet presAssocID="{DBA1D404-C4F5-49E0-904B-9AF8EA6980F4}" presName="cycle" presStyleCnt="0"/>
      <dgm:spPr/>
      <dgm:t>
        <a:bodyPr/>
        <a:lstStyle/>
        <a:p>
          <a:endParaRPr lang="en-GB"/>
        </a:p>
      </dgm:t>
    </dgm:pt>
    <dgm:pt modelId="{39467BC9-5EF4-42A0-B27C-ABC0D84BE011}" type="pres">
      <dgm:prSet presAssocID="{CFA2E22D-51E9-409E-8512-995B96CE3B22}" presName="nodeFirstNode" presStyleLbl="node1" presStyleIdx="0" presStyleCnt="5">
        <dgm:presLayoutVars>
          <dgm:bulletEnabled val="1"/>
        </dgm:presLayoutVars>
      </dgm:prSet>
      <dgm:spPr/>
      <dgm:t>
        <a:bodyPr/>
        <a:lstStyle/>
        <a:p>
          <a:endParaRPr lang="en-GB"/>
        </a:p>
      </dgm:t>
    </dgm:pt>
    <dgm:pt modelId="{783A2FD4-B017-4AB6-A853-3211FA37F6BD}" type="pres">
      <dgm:prSet presAssocID="{69067890-E368-480C-A616-DCAC87EF993E}" presName="sibTransFirstNode" presStyleLbl="bgShp" presStyleIdx="0" presStyleCnt="1"/>
      <dgm:spPr/>
      <dgm:t>
        <a:bodyPr/>
        <a:lstStyle/>
        <a:p>
          <a:endParaRPr lang="en-GB"/>
        </a:p>
      </dgm:t>
    </dgm:pt>
    <dgm:pt modelId="{DDEE300E-06DE-42BF-8BEE-647D89EE5B7A}" type="pres">
      <dgm:prSet presAssocID="{9B11BFDB-2A5D-40D5-9C1D-4A25833FFB2B}" presName="nodeFollowingNodes" presStyleLbl="node1" presStyleIdx="1" presStyleCnt="5">
        <dgm:presLayoutVars>
          <dgm:bulletEnabled val="1"/>
        </dgm:presLayoutVars>
      </dgm:prSet>
      <dgm:spPr/>
      <dgm:t>
        <a:bodyPr/>
        <a:lstStyle/>
        <a:p>
          <a:endParaRPr lang="en-GB"/>
        </a:p>
      </dgm:t>
    </dgm:pt>
    <dgm:pt modelId="{3E7616DF-7077-4F28-88D6-62AEF2E1AC53}" type="pres">
      <dgm:prSet presAssocID="{D8003B4E-94B6-4968-8605-F6183FE81E0E}" presName="nodeFollowingNodes" presStyleLbl="node1" presStyleIdx="2" presStyleCnt="5" custRadScaleRad="101032" custRadScaleInc="-24517">
        <dgm:presLayoutVars>
          <dgm:bulletEnabled val="1"/>
        </dgm:presLayoutVars>
      </dgm:prSet>
      <dgm:spPr/>
      <dgm:t>
        <a:bodyPr/>
        <a:lstStyle/>
        <a:p>
          <a:endParaRPr lang="en-GB"/>
        </a:p>
      </dgm:t>
    </dgm:pt>
    <dgm:pt modelId="{DDA239E3-9D8A-4456-A8B7-6E9F7DDBC313}" type="pres">
      <dgm:prSet presAssocID="{4B62BCED-C4FA-4A20-9117-5BC302D87029}" presName="nodeFollowingNodes" presStyleLbl="node1" presStyleIdx="3" presStyleCnt="5" custRadScaleRad="100937" custRadScaleInc="24444">
        <dgm:presLayoutVars>
          <dgm:bulletEnabled val="1"/>
        </dgm:presLayoutVars>
      </dgm:prSet>
      <dgm:spPr/>
      <dgm:t>
        <a:bodyPr/>
        <a:lstStyle/>
        <a:p>
          <a:endParaRPr lang="en-GB"/>
        </a:p>
      </dgm:t>
    </dgm:pt>
    <dgm:pt modelId="{4AF3BFA9-AAB9-4D15-AEB7-836C242C879F}" type="pres">
      <dgm:prSet presAssocID="{939574A6-B931-4165-ADDA-1893CA250E10}" presName="nodeFollowingNodes" presStyleLbl="node1" presStyleIdx="4" presStyleCnt="5">
        <dgm:presLayoutVars>
          <dgm:bulletEnabled val="1"/>
        </dgm:presLayoutVars>
      </dgm:prSet>
      <dgm:spPr/>
      <dgm:t>
        <a:bodyPr/>
        <a:lstStyle/>
        <a:p>
          <a:endParaRPr lang="en-GB"/>
        </a:p>
      </dgm:t>
    </dgm:pt>
  </dgm:ptLst>
  <dgm:cxnLst>
    <dgm:cxn modelId="{6290B201-9A02-4F5B-A07C-BD2759B345CC}" srcId="{DBA1D404-C4F5-49E0-904B-9AF8EA6980F4}" destId="{4B62BCED-C4FA-4A20-9117-5BC302D87029}" srcOrd="3" destOrd="0" parTransId="{3238197A-189E-4CB2-AD09-DCE40D51172F}" sibTransId="{B98FC52D-812F-4745-858C-5F65B8352CE2}"/>
    <dgm:cxn modelId="{167384A0-74BE-45D4-AA5C-64A2CCC67173}" type="presOf" srcId="{939574A6-B931-4165-ADDA-1893CA250E10}" destId="{4AF3BFA9-AAB9-4D15-AEB7-836C242C879F}" srcOrd="0" destOrd="0" presId="urn:microsoft.com/office/officeart/2005/8/layout/cycle3"/>
    <dgm:cxn modelId="{AECD6102-6557-463C-8FB6-1F68C8C5A7C0}" srcId="{DBA1D404-C4F5-49E0-904B-9AF8EA6980F4}" destId="{939574A6-B931-4165-ADDA-1893CA250E10}" srcOrd="4" destOrd="0" parTransId="{5335492D-E7FF-4DAA-B1D2-38B23165783B}" sibTransId="{076543FD-71AF-4134-8A22-5F914A78C37C}"/>
    <dgm:cxn modelId="{AFF44D7E-4FEC-4BFD-807E-D01AB6E9607F}" srcId="{DBA1D404-C4F5-49E0-904B-9AF8EA6980F4}" destId="{CFA2E22D-51E9-409E-8512-995B96CE3B22}" srcOrd="0" destOrd="0" parTransId="{9FA97733-79C0-486B-924D-30880FAA6FBC}" sibTransId="{69067890-E368-480C-A616-DCAC87EF993E}"/>
    <dgm:cxn modelId="{37B40C94-2D30-4DBA-936F-BF31200B9DD6}" type="presOf" srcId="{4B62BCED-C4FA-4A20-9117-5BC302D87029}" destId="{DDA239E3-9D8A-4456-A8B7-6E9F7DDBC313}" srcOrd="0" destOrd="0" presId="urn:microsoft.com/office/officeart/2005/8/layout/cycle3"/>
    <dgm:cxn modelId="{589C66A1-BD5A-4FFA-8119-616E38DB9104}" srcId="{DBA1D404-C4F5-49E0-904B-9AF8EA6980F4}" destId="{D8003B4E-94B6-4968-8605-F6183FE81E0E}" srcOrd="2" destOrd="0" parTransId="{C98B13A0-1A47-4158-AD2D-A233913C1C88}" sibTransId="{DAD431F0-FA24-4903-A654-B0324FE15930}"/>
    <dgm:cxn modelId="{8D6B7EF4-B591-4A68-BED5-403EDC90BB86}" srcId="{DBA1D404-C4F5-49E0-904B-9AF8EA6980F4}" destId="{9B11BFDB-2A5D-40D5-9C1D-4A25833FFB2B}" srcOrd="1" destOrd="0" parTransId="{0E165E91-C632-46E6-901C-E576ACF700E5}" sibTransId="{98CCA09B-ADA9-4D39-AE38-0093627BEE18}"/>
    <dgm:cxn modelId="{FCF210DD-EEE2-4DCB-8B2E-81EEBF655F20}" type="presOf" srcId="{D8003B4E-94B6-4968-8605-F6183FE81E0E}" destId="{3E7616DF-7077-4F28-88D6-62AEF2E1AC53}" srcOrd="0" destOrd="0" presId="urn:microsoft.com/office/officeart/2005/8/layout/cycle3"/>
    <dgm:cxn modelId="{EC55383D-6974-4080-9AB0-22B51F1F0371}" type="presOf" srcId="{CFA2E22D-51E9-409E-8512-995B96CE3B22}" destId="{39467BC9-5EF4-42A0-B27C-ABC0D84BE011}" srcOrd="0" destOrd="0" presId="urn:microsoft.com/office/officeart/2005/8/layout/cycle3"/>
    <dgm:cxn modelId="{6B2E84AA-1E8D-4358-8CF0-B22BF7CAD2B6}" type="presOf" srcId="{DBA1D404-C4F5-49E0-904B-9AF8EA6980F4}" destId="{6D590D85-B428-4BBB-8BC6-5976E77CA32B}" srcOrd="0" destOrd="0" presId="urn:microsoft.com/office/officeart/2005/8/layout/cycle3"/>
    <dgm:cxn modelId="{F7415FDC-C17E-4ECE-8F6F-8B6CB843EC07}" type="presOf" srcId="{9B11BFDB-2A5D-40D5-9C1D-4A25833FFB2B}" destId="{DDEE300E-06DE-42BF-8BEE-647D89EE5B7A}" srcOrd="0" destOrd="0" presId="urn:microsoft.com/office/officeart/2005/8/layout/cycle3"/>
    <dgm:cxn modelId="{6B5B00DF-3C8A-43CF-A8B3-C24424F52ED2}" type="presOf" srcId="{69067890-E368-480C-A616-DCAC87EF993E}" destId="{783A2FD4-B017-4AB6-A853-3211FA37F6BD}" srcOrd="0" destOrd="0" presId="urn:microsoft.com/office/officeart/2005/8/layout/cycle3"/>
    <dgm:cxn modelId="{EFC14C8E-F423-426F-985F-7C4DFA772173}" type="presParOf" srcId="{6D590D85-B428-4BBB-8BC6-5976E77CA32B}" destId="{79536038-5A1B-4225-B5AE-76E6317F1672}" srcOrd="0" destOrd="0" presId="urn:microsoft.com/office/officeart/2005/8/layout/cycle3"/>
    <dgm:cxn modelId="{1B6E7A7D-0CFD-4260-8477-972178485564}" type="presParOf" srcId="{79536038-5A1B-4225-B5AE-76E6317F1672}" destId="{39467BC9-5EF4-42A0-B27C-ABC0D84BE011}" srcOrd="0" destOrd="0" presId="urn:microsoft.com/office/officeart/2005/8/layout/cycle3"/>
    <dgm:cxn modelId="{8371723A-FDFA-4DDA-B29E-03BD38FE55C6}" type="presParOf" srcId="{79536038-5A1B-4225-B5AE-76E6317F1672}" destId="{783A2FD4-B017-4AB6-A853-3211FA37F6BD}" srcOrd="1" destOrd="0" presId="urn:microsoft.com/office/officeart/2005/8/layout/cycle3"/>
    <dgm:cxn modelId="{09D91C05-50D6-4188-8D42-061C6958CCCB}" type="presParOf" srcId="{79536038-5A1B-4225-B5AE-76E6317F1672}" destId="{DDEE300E-06DE-42BF-8BEE-647D89EE5B7A}" srcOrd="2" destOrd="0" presId="urn:microsoft.com/office/officeart/2005/8/layout/cycle3"/>
    <dgm:cxn modelId="{BAA6A88B-34C0-4C75-8D1A-0E368B16F73D}" type="presParOf" srcId="{79536038-5A1B-4225-B5AE-76E6317F1672}" destId="{3E7616DF-7077-4F28-88D6-62AEF2E1AC53}" srcOrd="3" destOrd="0" presId="urn:microsoft.com/office/officeart/2005/8/layout/cycle3"/>
    <dgm:cxn modelId="{E4907166-C624-4182-B14D-BFA597AE6795}" type="presParOf" srcId="{79536038-5A1B-4225-B5AE-76E6317F1672}" destId="{DDA239E3-9D8A-4456-A8B7-6E9F7DDBC313}" srcOrd="4" destOrd="0" presId="urn:microsoft.com/office/officeart/2005/8/layout/cycle3"/>
    <dgm:cxn modelId="{15AD9C29-D6CE-4BF8-B72D-90E9E73D315A}" type="presParOf" srcId="{79536038-5A1B-4225-B5AE-76E6317F1672}" destId="{4AF3BFA9-AAB9-4D15-AEB7-836C242C879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1273C-CD22-4B0A-8175-F8D3B72E2CA4}">
      <dsp:nvSpPr>
        <dsp:cNvPr id="0" name=""/>
        <dsp:cNvSpPr/>
      </dsp:nvSpPr>
      <dsp:spPr>
        <a:xfrm rot="5400000">
          <a:off x="-148722" y="152665"/>
          <a:ext cx="991481" cy="6940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latin typeface="Calibri"/>
              <a:ea typeface="+mn-ea"/>
              <a:cs typeface="+mn-cs"/>
            </a:rPr>
            <a:t>Financial Crisis</a:t>
          </a:r>
          <a:endParaRPr lang="en-US" sz="1200" kern="1200" dirty="0" smtClean="0">
            <a:latin typeface="Calibri"/>
            <a:ea typeface="+mn-ea"/>
            <a:cs typeface="+mn-cs"/>
          </a:endParaRPr>
        </a:p>
      </dsp:txBody>
      <dsp:txXfrm rot="-5400000">
        <a:off x="1" y="350962"/>
        <a:ext cx="694037" cy="297444"/>
      </dsp:txXfrm>
    </dsp:sp>
    <dsp:sp modelId="{449CD995-13F9-47E2-90D9-1DCC82936F68}">
      <dsp:nvSpPr>
        <dsp:cNvPr id="0" name=""/>
        <dsp:cNvSpPr/>
      </dsp:nvSpPr>
      <dsp:spPr>
        <a:xfrm rot="5400000">
          <a:off x="4139417" y="-3441436"/>
          <a:ext cx="644802" cy="753556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2060"/>
              </a:solidFill>
              <a:latin typeface="Calibri"/>
              <a:ea typeface="+mn-ea"/>
              <a:cs typeface="+mn-cs"/>
            </a:rPr>
            <a:t>Reform actions to enhance the quality of ‎corporate governance</a:t>
          </a:r>
          <a:endParaRPr lang="en-US" sz="1400" kern="1200" dirty="0">
            <a:solidFill>
              <a:srgbClr val="002060"/>
            </a:solidFill>
            <a:latin typeface="Calibri"/>
            <a:ea typeface="+mn-ea"/>
            <a:cs typeface="+mn-cs"/>
          </a:endParaRPr>
        </a:p>
      </dsp:txBody>
      <dsp:txXfrm rot="-5400000">
        <a:off x="694038" y="35420"/>
        <a:ext cx="7504085" cy="581848"/>
      </dsp:txXfrm>
    </dsp:sp>
    <dsp:sp modelId="{04605D0D-8C33-4447-8E4C-1CC6B86E8AE5}">
      <dsp:nvSpPr>
        <dsp:cNvPr id="0" name=""/>
        <dsp:cNvSpPr/>
      </dsp:nvSpPr>
      <dsp:spPr>
        <a:xfrm rot="5400000">
          <a:off x="-148722" y="1003041"/>
          <a:ext cx="991481" cy="6940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latin typeface="Calibri"/>
              <a:ea typeface="+mn-ea"/>
              <a:cs typeface="+mn-cs"/>
            </a:rPr>
            <a:t>Action</a:t>
          </a:r>
          <a:endParaRPr lang="en-US" sz="1200" kern="1200" dirty="0">
            <a:latin typeface="Calibri"/>
            <a:ea typeface="+mn-ea"/>
            <a:cs typeface="+mn-cs"/>
          </a:endParaRPr>
        </a:p>
      </dsp:txBody>
      <dsp:txXfrm rot="-5400000">
        <a:off x="1" y="1201338"/>
        <a:ext cx="694037" cy="297444"/>
      </dsp:txXfrm>
    </dsp:sp>
    <dsp:sp modelId="{CA982106-0286-42A9-BA22-BB613D7FE107}">
      <dsp:nvSpPr>
        <dsp:cNvPr id="0" name=""/>
        <dsp:cNvSpPr/>
      </dsp:nvSpPr>
      <dsp:spPr>
        <a:xfrm rot="5400000">
          <a:off x="4139587" y="-2591230"/>
          <a:ext cx="644463" cy="753556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2060"/>
              </a:solidFill>
              <a:latin typeface="Calibri"/>
              <a:ea typeface="+mn-ea"/>
              <a:cs typeface="+mn-cs"/>
            </a:rPr>
            <a:t>Change their business reporting which does not only addressed to shareholders, but also market labour, ‎business parties, and society. ‎</a:t>
          </a:r>
          <a:endParaRPr lang="en-US" sz="1400" kern="1200" dirty="0">
            <a:solidFill>
              <a:srgbClr val="002060"/>
            </a:solidFill>
            <a:latin typeface="Calibri"/>
            <a:ea typeface="+mn-ea"/>
            <a:cs typeface="+mn-cs"/>
          </a:endParaRPr>
        </a:p>
      </dsp:txBody>
      <dsp:txXfrm rot="-5400000">
        <a:off x="694038" y="885779"/>
        <a:ext cx="7504102" cy="581543"/>
      </dsp:txXfrm>
    </dsp:sp>
    <dsp:sp modelId="{61386E75-F363-498F-89F9-0BA93D059C11}">
      <dsp:nvSpPr>
        <dsp:cNvPr id="0" name=""/>
        <dsp:cNvSpPr/>
      </dsp:nvSpPr>
      <dsp:spPr>
        <a:xfrm rot="5400000">
          <a:off x="-148722" y="1853418"/>
          <a:ext cx="991481" cy="6940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latin typeface="Calibri"/>
              <a:ea typeface="+mn-ea"/>
              <a:cs typeface="+mn-cs"/>
            </a:rPr>
            <a:t>Benefit</a:t>
          </a:r>
          <a:endParaRPr lang="en-US" sz="1200" kern="1200" dirty="0">
            <a:latin typeface="Calibri"/>
            <a:ea typeface="+mn-ea"/>
            <a:cs typeface="+mn-cs"/>
          </a:endParaRPr>
        </a:p>
      </dsp:txBody>
      <dsp:txXfrm rot="-5400000">
        <a:off x="1" y="2051715"/>
        <a:ext cx="694037" cy="297444"/>
      </dsp:txXfrm>
    </dsp:sp>
    <dsp:sp modelId="{7A0FF6E3-F24C-41E4-8AF3-F9311AA97F99}">
      <dsp:nvSpPr>
        <dsp:cNvPr id="0" name=""/>
        <dsp:cNvSpPr/>
      </dsp:nvSpPr>
      <dsp:spPr>
        <a:xfrm rot="5400000">
          <a:off x="4139587" y="-1740853"/>
          <a:ext cx="644463" cy="753556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2060"/>
              </a:solidFill>
              <a:latin typeface="Calibri"/>
              <a:ea typeface="+mn-ea"/>
              <a:cs typeface="+mn-cs"/>
            </a:rPr>
            <a:t>Helps to overcome the shortcomings of </a:t>
          </a:r>
          <a:r>
            <a:rPr lang="ar-SA" sz="1400" kern="1200" dirty="0" smtClean="0">
              <a:solidFill>
                <a:srgbClr val="002060"/>
              </a:solidFill>
              <a:latin typeface="Calibri"/>
              <a:ea typeface="+mn-ea"/>
              <a:cs typeface="+mn-cs"/>
            </a:rPr>
            <a:t>‎</a:t>
          </a:r>
          <a:r>
            <a:rPr lang="en-GB" sz="1400" kern="1200" dirty="0" smtClean="0">
              <a:solidFill>
                <a:srgbClr val="002060"/>
              </a:solidFill>
              <a:latin typeface="Calibri"/>
              <a:ea typeface="+mn-ea"/>
              <a:cs typeface="+mn-cs"/>
            </a:rPr>
            <a:t>conventional </a:t>
          </a:r>
          <a:r>
            <a:rPr lang="ar-SA" sz="1400" kern="1200" dirty="0" smtClean="0">
              <a:solidFill>
                <a:srgbClr val="002060"/>
              </a:solidFill>
              <a:latin typeface="Calibri"/>
              <a:ea typeface="+mn-ea"/>
              <a:cs typeface="+mn-cs"/>
            </a:rPr>
            <a:t>‎</a:t>
          </a:r>
          <a:r>
            <a:rPr lang="en-GB" sz="1400" kern="1200" dirty="0" smtClean="0">
              <a:solidFill>
                <a:srgbClr val="002060"/>
              </a:solidFill>
              <a:latin typeface="Calibri"/>
              <a:ea typeface="+mn-ea"/>
              <a:cs typeface="+mn-cs"/>
            </a:rPr>
            <a:t>approaches to disclosure, by extending the </a:t>
          </a:r>
          <a:r>
            <a:rPr lang="ar-SA" sz="1400" kern="1200" dirty="0" smtClean="0">
              <a:solidFill>
                <a:srgbClr val="002060"/>
              </a:solidFill>
              <a:latin typeface="Calibri"/>
              <a:ea typeface="+mn-ea"/>
              <a:cs typeface="+mn-cs"/>
            </a:rPr>
            <a:t>‎</a:t>
          </a:r>
          <a:r>
            <a:rPr lang="en-GB" sz="1400" kern="1200" dirty="0" smtClean="0">
              <a:solidFill>
                <a:srgbClr val="002060"/>
              </a:solidFill>
              <a:latin typeface="Calibri"/>
              <a:ea typeface="+mn-ea"/>
              <a:cs typeface="+mn-cs"/>
            </a:rPr>
            <a:t>concept financial disclosure</a:t>
          </a:r>
          <a:r>
            <a:rPr lang="en-US" sz="1400" kern="1200" dirty="0" smtClean="0">
              <a:solidFill>
                <a:srgbClr val="002060"/>
              </a:solidFill>
              <a:latin typeface="Calibri"/>
              <a:ea typeface="+mn-ea"/>
              <a:cs typeface="+mn-cs"/>
            </a:rPr>
            <a:t> </a:t>
          </a:r>
          <a:r>
            <a:rPr lang="en-GB" sz="1400" kern="1200" dirty="0" smtClean="0">
              <a:solidFill>
                <a:srgbClr val="002060"/>
              </a:solidFill>
              <a:latin typeface="Calibri"/>
              <a:ea typeface="+mn-ea"/>
              <a:cs typeface="+mn-cs"/>
            </a:rPr>
            <a:t>to the sustainability and eco-system.</a:t>
          </a:r>
          <a:endParaRPr lang="en-US" sz="1200" kern="1200" dirty="0">
            <a:solidFill>
              <a:srgbClr val="002060"/>
            </a:solidFill>
            <a:latin typeface="Calibri"/>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2060"/>
              </a:solidFill>
              <a:latin typeface="Calibri"/>
              <a:ea typeface="+mn-ea"/>
              <a:cs typeface="+mn-cs"/>
            </a:rPr>
            <a:t>The adoption of governance practices may provide new chance for sustainable report disclosure. </a:t>
          </a:r>
          <a:endParaRPr lang="en-US" sz="1400" kern="1200" dirty="0">
            <a:solidFill>
              <a:srgbClr val="002060"/>
            </a:solidFill>
            <a:latin typeface="Calibri"/>
            <a:ea typeface="+mn-ea"/>
            <a:cs typeface="+mn-cs"/>
          </a:endParaRPr>
        </a:p>
      </dsp:txBody>
      <dsp:txXfrm rot="-5400000">
        <a:off x="694038" y="1736156"/>
        <a:ext cx="7504102" cy="581543"/>
      </dsp:txXfrm>
    </dsp:sp>
    <dsp:sp modelId="{A60F42ED-05A8-4353-BCB3-7DB81FA1BCAF}">
      <dsp:nvSpPr>
        <dsp:cNvPr id="0" name=""/>
        <dsp:cNvSpPr/>
      </dsp:nvSpPr>
      <dsp:spPr>
        <a:xfrm rot="5400000">
          <a:off x="-148722" y="2917259"/>
          <a:ext cx="991481" cy="6940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latin typeface="Calibri"/>
              <a:ea typeface="+mn-ea"/>
              <a:cs typeface="+mn-cs"/>
            </a:rPr>
            <a:t>Question</a:t>
          </a:r>
          <a:endParaRPr lang="en-US" sz="1200" kern="1200" dirty="0">
            <a:latin typeface="Calibri"/>
            <a:ea typeface="+mn-ea"/>
            <a:cs typeface="+mn-cs"/>
          </a:endParaRPr>
        </a:p>
      </dsp:txBody>
      <dsp:txXfrm rot="-5400000">
        <a:off x="1" y="3115556"/>
        <a:ext cx="694037" cy="297444"/>
      </dsp:txXfrm>
    </dsp:sp>
    <dsp:sp modelId="{1F5E3EB8-6342-40A3-A441-B93860C83902}">
      <dsp:nvSpPr>
        <dsp:cNvPr id="0" name=""/>
        <dsp:cNvSpPr/>
      </dsp:nvSpPr>
      <dsp:spPr>
        <a:xfrm rot="5400000">
          <a:off x="3926121" y="-677012"/>
          <a:ext cx="1071394" cy="753556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2060"/>
              </a:solidFill>
              <a:latin typeface="Calibri"/>
              <a:ea typeface="+mn-ea"/>
              <a:cs typeface="+mn-cs"/>
            </a:rPr>
            <a:t>While (El-</a:t>
          </a:r>
          <a:r>
            <a:rPr lang="en-GB" sz="1400" kern="1200" dirty="0" err="1" smtClean="0">
              <a:solidFill>
                <a:srgbClr val="002060"/>
              </a:solidFill>
              <a:latin typeface="Calibri"/>
              <a:ea typeface="+mn-ea"/>
              <a:cs typeface="+mn-cs"/>
            </a:rPr>
            <a:t>Chaarani</a:t>
          </a:r>
          <a:r>
            <a:rPr lang="en-GB" sz="1400" kern="1200" dirty="0" smtClean="0">
              <a:solidFill>
                <a:srgbClr val="002060"/>
              </a:solidFill>
              <a:latin typeface="Calibri"/>
              <a:ea typeface="+mn-ea"/>
              <a:cs typeface="+mn-cs"/>
            </a:rPr>
            <a:t>, 2014) argue that disclosure and corporate governance practices are known of being the most ‎significant mechanisms that reduce the  hiding and manipulating information related to the firm’s financial ‎and non-financial situation ‎.</a:t>
          </a:r>
          <a:r>
            <a:rPr lang="en-GB" sz="1400" kern="1200" dirty="0" err="1" smtClean="0">
              <a:solidFill>
                <a:srgbClr val="002060"/>
              </a:solidFill>
              <a:latin typeface="Calibri"/>
              <a:ea typeface="+mn-ea"/>
              <a:cs typeface="+mn-cs"/>
            </a:rPr>
            <a:t>Terjesen</a:t>
          </a:r>
          <a:r>
            <a:rPr lang="en-GB" sz="1400" kern="1200" dirty="0" smtClean="0">
              <a:solidFill>
                <a:srgbClr val="002060"/>
              </a:solidFill>
              <a:latin typeface="Calibri"/>
              <a:ea typeface="+mn-ea"/>
              <a:cs typeface="+mn-cs"/>
            </a:rPr>
            <a:t> et al. (2009) argue that the effect of gender diversity on boards lead to effective governance. From that two fact our question is arise:</a:t>
          </a:r>
          <a:endParaRPr lang="en-US" sz="1400" kern="1200" dirty="0">
            <a:solidFill>
              <a:srgbClr val="002060"/>
            </a:solidFill>
            <a:latin typeface="Calibri"/>
            <a:ea typeface="+mn-ea"/>
            <a:cs typeface="+mn-cs"/>
          </a:endParaRPr>
        </a:p>
        <a:p>
          <a:pPr marL="114300" lvl="1" indent="-114300" algn="l" defTabSz="622300">
            <a:lnSpc>
              <a:spcPct val="90000"/>
            </a:lnSpc>
            <a:spcBef>
              <a:spcPct val="0"/>
            </a:spcBef>
            <a:spcAft>
              <a:spcPct val="15000"/>
            </a:spcAft>
            <a:buChar char="••"/>
          </a:pPr>
          <a:r>
            <a:rPr lang="en-GB" sz="1400" kern="1200" dirty="0" smtClean="0">
              <a:solidFill>
                <a:srgbClr val="002060"/>
              </a:solidFill>
              <a:latin typeface="Calibri"/>
              <a:ea typeface="+mn-ea"/>
              <a:cs typeface="+mn-cs"/>
            </a:rPr>
            <a:t>Do Female Members on Board Lead to a Sustainable Integrated ‎Report?‎</a:t>
          </a:r>
          <a:endParaRPr lang="en-US" sz="1400" kern="1200" dirty="0">
            <a:solidFill>
              <a:srgbClr val="002060"/>
            </a:solidFill>
            <a:latin typeface="Calibri"/>
            <a:ea typeface="+mn-ea"/>
            <a:cs typeface="+mn-cs"/>
          </a:endParaRPr>
        </a:p>
      </dsp:txBody>
      <dsp:txXfrm rot="-5400000">
        <a:off x="694038" y="2607372"/>
        <a:ext cx="7483261" cy="9667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2035F-8EE8-4592-88B1-544EF98442D3}">
      <dsp:nvSpPr>
        <dsp:cNvPr id="0" name=""/>
        <dsp:cNvSpPr/>
      </dsp:nvSpPr>
      <dsp:spPr>
        <a:xfrm rot="5400000">
          <a:off x="172890" y="1106987"/>
          <a:ext cx="644269" cy="733478"/>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162F97-C175-4F0B-B7DE-EE1E072A2ECA}">
      <dsp:nvSpPr>
        <dsp:cNvPr id="0" name=""/>
        <dsp:cNvSpPr/>
      </dsp:nvSpPr>
      <dsp:spPr>
        <a:xfrm>
          <a:off x="2198" y="392801"/>
          <a:ext cx="1084571" cy="759164"/>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Governance Disclosure</a:t>
          </a:r>
          <a:endParaRPr lang="en-US" sz="1200" kern="1200" dirty="0"/>
        </a:p>
      </dsp:txBody>
      <dsp:txXfrm>
        <a:off x="39264" y="429867"/>
        <a:ext cx="1010439" cy="685032"/>
      </dsp:txXfrm>
    </dsp:sp>
    <dsp:sp modelId="{2B3830C7-4276-4C9A-998B-127B01437909}">
      <dsp:nvSpPr>
        <dsp:cNvPr id="0" name=""/>
        <dsp:cNvSpPr/>
      </dsp:nvSpPr>
      <dsp:spPr>
        <a:xfrm>
          <a:off x="1086769" y="465205"/>
          <a:ext cx="788813" cy="613590"/>
        </a:xfrm>
        <a:prstGeom prst="rect">
          <a:avLst/>
        </a:prstGeom>
        <a:noFill/>
        <a:ln>
          <a:noFill/>
        </a:ln>
        <a:effectLst/>
      </dsp:spPr>
      <dsp:style>
        <a:lnRef idx="0">
          <a:scrgbClr r="0" g="0" b="0"/>
        </a:lnRef>
        <a:fillRef idx="0">
          <a:scrgbClr r="0" g="0" b="0"/>
        </a:fillRef>
        <a:effectRef idx="0">
          <a:scrgbClr r="0" g="0" b="0"/>
        </a:effectRef>
        <a:fontRef idx="minor"/>
      </dsp:style>
    </dsp:sp>
    <dsp:sp modelId="{2200F232-1C31-4631-B779-E717C82C1A10}">
      <dsp:nvSpPr>
        <dsp:cNvPr id="0" name=""/>
        <dsp:cNvSpPr/>
      </dsp:nvSpPr>
      <dsp:spPr>
        <a:xfrm rot="5400000">
          <a:off x="1072115" y="1959780"/>
          <a:ext cx="644269" cy="733478"/>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547DC-1710-4C45-979A-31630D6E6DEC}">
      <dsp:nvSpPr>
        <dsp:cNvPr id="0" name=""/>
        <dsp:cNvSpPr/>
      </dsp:nvSpPr>
      <dsp:spPr>
        <a:xfrm>
          <a:off x="901423" y="1245593"/>
          <a:ext cx="1084571" cy="759164"/>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Social Disclosure</a:t>
          </a:r>
          <a:endParaRPr lang="en-US" sz="1200" kern="1200" dirty="0"/>
        </a:p>
      </dsp:txBody>
      <dsp:txXfrm>
        <a:off x="938489" y="1282659"/>
        <a:ext cx="1010439" cy="685032"/>
      </dsp:txXfrm>
    </dsp:sp>
    <dsp:sp modelId="{28A297FD-EDD1-4370-B6B5-4E56732982C0}">
      <dsp:nvSpPr>
        <dsp:cNvPr id="0" name=""/>
        <dsp:cNvSpPr/>
      </dsp:nvSpPr>
      <dsp:spPr>
        <a:xfrm>
          <a:off x="1985994" y="1317997"/>
          <a:ext cx="788813" cy="613590"/>
        </a:xfrm>
        <a:prstGeom prst="rect">
          <a:avLst/>
        </a:prstGeom>
        <a:noFill/>
        <a:ln>
          <a:noFill/>
        </a:ln>
        <a:effectLst/>
      </dsp:spPr>
      <dsp:style>
        <a:lnRef idx="0">
          <a:scrgbClr r="0" g="0" b="0"/>
        </a:lnRef>
        <a:fillRef idx="0">
          <a:scrgbClr r="0" g="0" b="0"/>
        </a:fillRef>
        <a:effectRef idx="0">
          <a:scrgbClr r="0" g="0" b="0"/>
        </a:effectRef>
        <a:fontRef idx="minor"/>
      </dsp:style>
    </dsp:sp>
    <dsp:sp modelId="{FC66E9AA-4FFA-4DDF-BF5E-36C313FE3A20}">
      <dsp:nvSpPr>
        <dsp:cNvPr id="0" name=""/>
        <dsp:cNvSpPr/>
      </dsp:nvSpPr>
      <dsp:spPr>
        <a:xfrm rot="5400000">
          <a:off x="1971340" y="2812572"/>
          <a:ext cx="644269" cy="733478"/>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ADEE76-1970-40C2-8746-8088A7364265}">
      <dsp:nvSpPr>
        <dsp:cNvPr id="0" name=""/>
        <dsp:cNvSpPr/>
      </dsp:nvSpPr>
      <dsp:spPr>
        <a:xfrm>
          <a:off x="1800647" y="2098386"/>
          <a:ext cx="1084571" cy="759164"/>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Environmental Disclosure</a:t>
          </a:r>
          <a:endParaRPr lang="en-US" sz="1200" kern="1200" dirty="0"/>
        </a:p>
      </dsp:txBody>
      <dsp:txXfrm>
        <a:off x="1837713" y="2135452"/>
        <a:ext cx="1010439" cy="685032"/>
      </dsp:txXfrm>
    </dsp:sp>
    <dsp:sp modelId="{D2251725-BE28-4ECB-91DF-2BC675893BC5}">
      <dsp:nvSpPr>
        <dsp:cNvPr id="0" name=""/>
        <dsp:cNvSpPr/>
      </dsp:nvSpPr>
      <dsp:spPr>
        <a:xfrm>
          <a:off x="2885218" y="2170790"/>
          <a:ext cx="788813" cy="61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endParaRPr lang="en-US" sz="900" kern="1200"/>
        </a:p>
      </dsp:txBody>
      <dsp:txXfrm>
        <a:off x="2885218" y="2170790"/>
        <a:ext cx="788813" cy="613590"/>
      </dsp:txXfrm>
    </dsp:sp>
    <dsp:sp modelId="{F5FB8B0E-6344-4021-A15D-A4E4260C9965}">
      <dsp:nvSpPr>
        <dsp:cNvPr id="0" name=""/>
        <dsp:cNvSpPr/>
      </dsp:nvSpPr>
      <dsp:spPr>
        <a:xfrm>
          <a:off x="2699872" y="2951178"/>
          <a:ext cx="1084571" cy="759164"/>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Female Board</a:t>
          </a:r>
        </a:p>
        <a:p>
          <a:pPr lvl="0" algn="ctr" defTabSz="533400">
            <a:lnSpc>
              <a:spcPct val="90000"/>
            </a:lnSpc>
            <a:spcBef>
              <a:spcPct val="0"/>
            </a:spcBef>
            <a:spcAft>
              <a:spcPct val="35000"/>
            </a:spcAft>
          </a:pPr>
          <a:r>
            <a:rPr lang="en-US" sz="1200" kern="1200" dirty="0" smtClean="0"/>
            <a:t>13.6%</a:t>
          </a:r>
          <a:endParaRPr lang="en-US" sz="1200" kern="1200" dirty="0"/>
        </a:p>
      </dsp:txBody>
      <dsp:txXfrm>
        <a:off x="2736938" y="2988244"/>
        <a:ext cx="1010439" cy="6850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117AA-E3F4-41B6-81BE-9AC6F8B4252A}">
      <dsp:nvSpPr>
        <dsp:cNvPr id="0" name=""/>
        <dsp:cNvSpPr/>
      </dsp:nvSpPr>
      <dsp:spPr>
        <a:xfrm>
          <a:off x="570" y="536426"/>
          <a:ext cx="1434589" cy="553751"/>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A4A1D-6CEE-40E1-863A-E9C67B79F9DA}">
      <dsp:nvSpPr>
        <dsp:cNvPr id="0" name=""/>
        <dsp:cNvSpPr/>
      </dsp:nvSpPr>
      <dsp:spPr>
        <a:xfrm>
          <a:off x="383128" y="674864"/>
          <a:ext cx="1211431" cy="55375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solidFill>
                <a:srgbClr val="002060"/>
              </a:solidFill>
            </a:rPr>
            <a:t>1. Central America</a:t>
          </a:r>
          <a:endParaRPr lang="en-US" sz="1200" kern="1200" dirty="0">
            <a:solidFill>
              <a:srgbClr val="002060"/>
            </a:solidFill>
          </a:endParaRPr>
        </a:p>
      </dsp:txBody>
      <dsp:txXfrm>
        <a:off x="399347" y="691083"/>
        <a:ext cx="1178993" cy="521313"/>
      </dsp:txXfrm>
    </dsp:sp>
    <dsp:sp modelId="{CF946F62-253F-44A1-B54A-54B04B1FFD97}">
      <dsp:nvSpPr>
        <dsp:cNvPr id="0" name=""/>
        <dsp:cNvSpPr/>
      </dsp:nvSpPr>
      <dsp:spPr>
        <a:xfrm>
          <a:off x="1639191" y="536426"/>
          <a:ext cx="1434589" cy="553751"/>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E6A42-B1B4-4946-8DA3-F048FD03FC00}">
      <dsp:nvSpPr>
        <dsp:cNvPr id="0" name=""/>
        <dsp:cNvSpPr/>
      </dsp:nvSpPr>
      <dsp:spPr>
        <a:xfrm>
          <a:off x="2021748" y="674864"/>
          <a:ext cx="1211431" cy="55375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solidFill>
                <a:srgbClr val="002060"/>
              </a:solidFill>
            </a:rPr>
            <a:t>2. Australia </a:t>
          </a:r>
          <a:endParaRPr lang="en-US" sz="1200" kern="1200" dirty="0">
            <a:solidFill>
              <a:srgbClr val="002060"/>
            </a:solidFill>
          </a:endParaRPr>
        </a:p>
      </dsp:txBody>
      <dsp:txXfrm>
        <a:off x="2037967" y="691083"/>
        <a:ext cx="1178993" cy="521313"/>
      </dsp:txXfrm>
    </dsp:sp>
    <dsp:sp modelId="{0A1030A1-0C13-4546-B81B-772B8FFD027F}">
      <dsp:nvSpPr>
        <dsp:cNvPr id="0" name=""/>
        <dsp:cNvSpPr/>
      </dsp:nvSpPr>
      <dsp:spPr>
        <a:xfrm>
          <a:off x="3277812" y="536426"/>
          <a:ext cx="1434589" cy="553751"/>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7E2B5-9189-44A1-BF36-669185C2388B}">
      <dsp:nvSpPr>
        <dsp:cNvPr id="0" name=""/>
        <dsp:cNvSpPr/>
      </dsp:nvSpPr>
      <dsp:spPr>
        <a:xfrm>
          <a:off x="3660369" y="674864"/>
          <a:ext cx="1211431" cy="55375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solidFill>
                <a:srgbClr val="002060"/>
              </a:solidFill>
            </a:rPr>
            <a:t>3. Europe</a:t>
          </a:r>
          <a:endParaRPr lang="en-US" sz="1200" kern="1200" dirty="0">
            <a:solidFill>
              <a:srgbClr val="002060"/>
            </a:solidFill>
          </a:endParaRPr>
        </a:p>
      </dsp:txBody>
      <dsp:txXfrm>
        <a:off x="3676588" y="691083"/>
        <a:ext cx="1178993" cy="5213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117AA-E3F4-41B6-81BE-9AC6F8B4252A}">
      <dsp:nvSpPr>
        <dsp:cNvPr id="0" name=""/>
        <dsp:cNvSpPr/>
      </dsp:nvSpPr>
      <dsp:spPr>
        <a:xfrm>
          <a:off x="570" y="536426"/>
          <a:ext cx="1434589" cy="553751"/>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A4A1D-6CEE-40E1-863A-E9C67B79F9DA}">
      <dsp:nvSpPr>
        <dsp:cNvPr id="0" name=""/>
        <dsp:cNvSpPr/>
      </dsp:nvSpPr>
      <dsp:spPr>
        <a:xfrm>
          <a:off x="383128" y="674864"/>
          <a:ext cx="1211431" cy="55375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solidFill>
                <a:srgbClr val="002060"/>
              </a:solidFill>
            </a:rPr>
            <a:t>1. Australia </a:t>
          </a:r>
          <a:endParaRPr lang="en-US" sz="1200" kern="1200" dirty="0">
            <a:solidFill>
              <a:srgbClr val="002060"/>
            </a:solidFill>
          </a:endParaRPr>
        </a:p>
      </dsp:txBody>
      <dsp:txXfrm>
        <a:off x="399347" y="691083"/>
        <a:ext cx="1178993" cy="521313"/>
      </dsp:txXfrm>
    </dsp:sp>
    <dsp:sp modelId="{CF946F62-253F-44A1-B54A-54B04B1FFD97}">
      <dsp:nvSpPr>
        <dsp:cNvPr id="0" name=""/>
        <dsp:cNvSpPr/>
      </dsp:nvSpPr>
      <dsp:spPr>
        <a:xfrm>
          <a:off x="1639191" y="536426"/>
          <a:ext cx="1434589" cy="553751"/>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E6A42-B1B4-4946-8DA3-F048FD03FC00}">
      <dsp:nvSpPr>
        <dsp:cNvPr id="0" name=""/>
        <dsp:cNvSpPr/>
      </dsp:nvSpPr>
      <dsp:spPr>
        <a:xfrm>
          <a:off x="2021748" y="674864"/>
          <a:ext cx="1211431" cy="55375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solidFill>
                <a:srgbClr val="002060"/>
              </a:solidFill>
            </a:rPr>
            <a:t>2. Europe</a:t>
          </a:r>
          <a:endParaRPr lang="en-US" sz="1200" kern="1200" dirty="0">
            <a:solidFill>
              <a:srgbClr val="002060"/>
            </a:solidFill>
          </a:endParaRPr>
        </a:p>
      </dsp:txBody>
      <dsp:txXfrm>
        <a:off x="2037967" y="691083"/>
        <a:ext cx="1178993" cy="521313"/>
      </dsp:txXfrm>
    </dsp:sp>
    <dsp:sp modelId="{0A1030A1-0C13-4546-B81B-772B8FFD027F}">
      <dsp:nvSpPr>
        <dsp:cNvPr id="0" name=""/>
        <dsp:cNvSpPr/>
      </dsp:nvSpPr>
      <dsp:spPr>
        <a:xfrm>
          <a:off x="3277812" y="536426"/>
          <a:ext cx="1434589" cy="553751"/>
        </a:xfrm>
        <a:prstGeom prst="chevron">
          <a:avLst>
            <a:gd name="adj" fmla="val 4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7E2B5-9189-44A1-BF36-669185C2388B}">
      <dsp:nvSpPr>
        <dsp:cNvPr id="0" name=""/>
        <dsp:cNvSpPr/>
      </dsp:nvSpPr>
      <dsp:spPr>
        <a:xfrm>
          <a:off x="3660369" y="674864"/>
          <a:ext cx="1211431" cy="55375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solidFill>
                <a:srgbClr val="002060"/>
              </a:solidFill>
            </a:rPr>
            <a:t>3.South America</a:t>
          </a:r>
          <a:endParaRPr lang="en-US" sz="1200" kern="1200" dirty="0">
            <a:solidFill>
              <a:srgbClr val="002060"/>
            </a:solidFill>
          </a:endParaRPr>
        </a:p>
      </dsp:txBody>
      <dsp:txXfrm>
        <a:off x="3676588" y="691083"/>
        <a:ext cx="1178993" cy="5213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09522-327A-45B0-8F69-344F860E00BD}">
      <dsp:nvSpPr>
        <dsp:cNvPr id="0" name=""/>
        <dsp:cNvSpPr/>
      </dsp:nvSpPr>
      <dsp:spPr>
        <a:xfrm>
          <a:off x="1004269" y="0"/>
          <a:ext cx="4268514" cy="426851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6ED3E-D646-4359-B141-44B674066927}">
      <dsp:nvSpPr>
        <dsp:cNvPr id="0" name=""/>
        <dsp:cNvSpPr/>
      </dsp:nvSpPr>
      <dsp:spPr>
        <a:xfrm>
          <a:off x="1409778" y="405508"/>
          <a:ext cx="1664720" cy="16647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solidFill>
                <a:srgbClr val="002060"/>
              </a:solidFill>
            </a:rPr>
            <a:t>Female member is between 21 to 50%, the ESG mean is higher. </a:t>
          </a:r>
          <a:endParaRPr lang="en-US" sz="1400" kern="1200" dirty="0">
            <a:solidFill>
              <a:srgbClr val="002060"/>
            </a:solidFill>
          </a:endParaRPr>
        </a:p>
      </dsp:txBody>
      <dsp:txXfrm>
        <a:off x="1491043" y="486773"/>
        <a:ext cx="1502190" cy="1502190"/>
      </dsp:txXfrm>
    </dsp:sp>
    <dsp:sp modelId="{7878E634-7EE1-412A-9F5E-FB6165F2F87E}">
      <dsp:nvSpPr>
        <dsp:cNvPr id="0" name=""/>
        <dsp:cNvSpPr/>
      </dsp:nvSpPr>
      <dsp:spPr>
        <a:xfrm>
          <a:off x="3202554" y="405508"/>
          <a:ext cx="1664720" cy="16647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00075">
            <a:lnSpc>
              <a:spcPct val="90000"/>
            </a:lnSpc>
            <a:spcBef>
              <a:spcPct val="0"/>
            </a:spcBef>
            <a:spcAft>
              <a:spcPct val="35000"/>
            </a:spcAft>
          </a:pPr>
          <a:r>
            <a:rPr lang="en-GB" sz="1350" kern="1200" dirty="0" smtClean="0">
              <a:solidFill>
                <a:srgbClr val="002060"/>
              </a:solidFill>
            </a:rPr>
            <a:t>The ESG and gender diversity mean is better in banks that are located in countries ranking (26 to 75) in oil production. </a:t>
          </a:r>
          <a:endParaRPr lang="en-US" sz="1350" kern="1200" dirty="0">
            <a:solidFill>
              <a:srgbClr val="002060"/>
            </a:solidFill>
          </a:endParaRPr>
        </a:p>
      </dsp:txBody>
      <dsp:txXfrm>
        <a:off x="3283819" y="486773"/>
        <a:ext cx="1502190" cy="1502190"/>
      </dsp:txXfrm>
    </dsp:sp>
    <dsp:sp modelId="{1DB962CB-520E-4AB8-84B6-FEBE66BF4C54}">
      <dsp:nvSpPr>
        <dsp:cNvPr id="0" name=""/>
        <dsp:cNvSpPr/>
      </dsp:nvSpPr>
      <dsp:spPr>
        <a:xfrm>
          <a:off x="1409778" y="2198284"/>
          <a:ext cx="1664720" cy="16647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00075">
            <a:lnSpc>
              <a:spcPct val="90000"/>
            </a:lnSpc>
            <a:spcBef>
              <a:spcPct val="0"/>
            </a:spcBef>
            <a:spcAft>
              <a:spcPct val="35000"/>
            </a:spcAft>
          </a:pPr>
          <a:r>
            <a:rPr lang="en-US" sz="1350" kern="1200" dirty="0" smtClean="0">
              <a:solidFill>
                <a:srgbClr val="002060"/>
              </a:solidFill>
            </a:rPr>
            <a:t>The ESG and gender diversity mean is better in non OPEC countries.</a:t>
          </a:r>
        </a:p>
        <a:p>
          <a:pPr lvl="0" algn="l" defTabSz="600075">
            <a:lnSpc>
              <a:spcPct val="90000"/>
            </a:lnSpc>
            <a:spcBef>
              <a:spcPct val="0"/>
            </a:spcBef>
            <a:spcAft>
              <a:spcPct val="35000"/>
            </a:spcAft>
          </a:pPr>
          <a:endParaRPr lang="en-US" sz="1200" kern="1200" dirty="0">
            <a:solidFill>
              <a:srgbClr val="002060"/>
            </a:solidFill>
          </a:endParaRPr>
        </a:p>
      </dsp:txBody>
      <dsp:txXfrm>
        <a:off x="1491043" y="2279549"/>
        <a:ext cx="1502190" cy="1502190"/>
      </dsp:txXfrm>
    </dsp:sp>
    <dsp:sp modelId="{81CB65C0-CDCA-4C6D-8583-82E8C12770FB}">
      <dsp:nvSpPr>
        <dsp:cNvPr id="0" name=""/>
        <dsp:cNvSpPr/>
      </dsp:nvSpPr>
      <dsp:spPr>
        <a:xfrm>
          <a:off x="3202554" y="2198284"/>
          <a:ext cx="1664720" cy="16647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solidFill>
                <a:srgbClr val="002060"/>
              </a:solidFill>
            </a:rPr>
            <a:t>The ESG and gender diversity mean is better in low financial leverage banks and high asset size.</a:t>
          </a:r>
          <a:endParaRPr lang="en-US" sz="1400" kern="1200" dirty="0">
            <a:solidFill>
              <a:srgbClr val="002060"/>
            </a:solidFill>
          </a:endParaRPr>
        </a:p>
      </dsp:txBody>
      <dsp:txXfrm>
        <a:off x="3283819" y="2279549"/>
        <a:ext cx="1502190" cy="1502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E5253-5842-481A-8088-947FC55B9EDB}">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877A5-C47C-439A-BF37-83E91084CA15}">
      <dsp:nvSpPr>
        <dsp:cNvPr id="0" name=""/>
        <dsp:cNvSpPr/>
      </dsp:nvSpPr>
      <dsp:spPr>
        <a:xfrm>
          <a:off x="564979" y="406400"/>
          <a:ext cx="5475833"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Female board is a granger cause of corporate governance disclosure</a:t>
          </a:r>
          <a:endParaRPr lang="en-US" sz="1800" kern="1200" dirty="0"/>
        </a:p>
      </dsp:txBody>
      <dsp:txXfrm>
        <a:off x="564979" y="406400"/>
        <a:ext cx="5475833" cy="812800"/>
      </dsp:txXfrm>
    </dsp:sp>
    <dsp:sp modelId="{CB8D64EA-4A0E-4708-9EFD-DD1B5CB09399}">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E6368-61C0-461C-8E6D-21119FE54E07}">
      <dsp:nvSpPr>
        <dsp:cNvPr id="0" name=""/>
        <dsp:cNvSpPr/>
      </dsp:nvSpPr>
      <dsp:spPr>
        <a:xfrm>
          <a:off x="860432" y="1625599"/>
          <a:ext cx="5180380"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ctr" anchorCtr="0">
          <a:noAutofit/>
        </a:bodyPr>
        <a:lstStyle/>
        <a:p>
          <a:pPr lvl="0" algn="l" defTabSz="755650">
            <a:lnSpc>
              <a:spcPct val="90000"/>
            </a:lnSpc>
            <a:spcBef>
              <a:spcPct val="0"/>
            </a:spcBef>
            <a:spcAft>
              <a:spcPct val="35000"/>
            </a:spcAft>
          </a:pPr>
          <a:r>
            <a:rPr lang="en-GB" sz="1700" kern="1200" dirty="0" smtClean="0"/>
            <a:t>The correlation coefficients of board diversity indicates significant positive associations at 1% level with all ESG indicators. </a:t>
          </a:r>
          <a:endParaRPr lang="en-US" sz="1700" kern="1200" dirty="0"/>
        </a:p>
      </dsp:txBody>
      <dsp:txXfrm>
        <a:off x="860432" y="1625599"/>
        <a:ext cx="5180380" cy="812800"/>
      </dsp:txXfrm>
    </dsp:sp>
    <dsp:sp modelId="{52A3FF69-2239-4DE8-B088-C100A59856C5}">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1280C-7536-48E8-A727-B7C6A1C43CA8}">
      <dsp:nvSpPr>
        <dsp:cNvPr id="0" name=""/>
        <dsp:cNvSpPr/>
      </dsp:nvSpPr>
      <dsp:spPr>
        <a:xfrm>
          <a:off x="564979" y="2844800"/>
          <a:ext cx="5475833"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ctr" anchorCtr="0">
          <a:noAutofit/>
        </a:bodyPr>
        <a:lstStyle/>
        <a:p>
          <a:pPr lvl="0" algn="l" defTabSz="755650">
            <a:lnSpc>
              <a:spcPct val="90000"/>
            </a:lnSpc>
            <a:spcBef>
              <a:spcPct val="0"/>
            </a:spcBef>
            <a:spcAft>
              <a:spcPct val="35000"/>
            </a:spcAft>
          </a:pPr>
          <a:r>
            <a:rPr lang="en-GB" sz="1700" kern="1200" dirty="0" smtClean="0"/>
            <a:t>The results reveal that Environmental, Social and Governance models have high statistical significance and high explanatory power </a:t>
          </a:r>
          <a:endParaRPr lang="en-US" sz="1700" kern="1200" dirty="0"/>
        </a:p>
      </dsp:txBody>
      <dsp:txXfrm>
        <a:off x="564979" y="2844800"/>
        <a:ext cx="5475833" cy="812800"/>
      </dsp:txXfrm>
    </dsp:sp>
    <dsp:sp modelId="{36B04B0E-A836-4BB5-8496-EA1685BABA2B}">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95225-DD8F-49D9-B443-FC3E0FA965E5}">
      <dsp:nvSpPr>
        <dsp:cNvPr id="0" name=""/>
        <dsp:cNvSpPr/>
      </dsp:nvSpPr>
      <dsp:spPr>
        <a:xfrm>
          <a:off x="2291" y="889631"/>
          <a:ext cx="1378148" cy="543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Environmental Disclosure</a:t>
          </a:r>
          <a:endParaRPr lang="en-US" sz="1500" kern="1200" dirty="0"/>
        </a:p>
      </dsp:txBody>
      <dsp:txXfrm>
        <a:off x="2291" y="889631"/>
        <a:ext cx="1378148" cy="543805"/>
      </dsp:txXfrm>
    </dsp:sp>
    <dsp:sp modelId="{19AB5702-7786-445B-89E5-011BF9DB06EC}">
      <dsp:nvSpPr>
        <dsp:cNvPr id="0" name=""/>
        <dsp:cNvSpPr/>
      </dsp:nvSpPr>
      <dsp:spPr>
        <a:xfrm>
          <a:off x="2291" y="1433437"/>
          <a:ext cx="1378148" cy="17409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solidFill>
                <a:srgbClr val="002060"/>
              </a:solidFill>
            </a:rPr>
            <a:t>Female board between 21 to 50% (+)</a:t>
          </a:r>
          <a:endParaRPr lang="en-US" sz="1500" kern="1200" dirty="0">
            <a:solidFill>
              <a:srgbClr val="002060"/>
            </a:solidFill>
          </a:endParaRPr>
        </a:p>
      </dsp:txBody>
      <dsp:txXfrm>
        <a:off x="2291" y="1433437"/>
        <a:ext cx="1378148" cy="1740930"/>
      </dsp:txXfrm>
    </dsp:sp>
    <dsp:sp modelId="{3C78130E-FCC6-4776-8216-5169F786433B}">
      <dsp:nvSpPr>
        <dsp:cNvPr id="0" name=""/>
        <dsp:cNvSpPr/>
      </dsp:nvSpPr>
      <dsp:spPr>
        <a:xfrm>
          <a:off x="1573381" y="889631"/>
          <a:ext cx="1378148" cy="543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Social Disclosure</a:t>
          </a:r>
          <a:endParaRPr lang="en-US" sz="1500" kern="1200" dirty="0"/>
        </a:p>
      </dsp:txBody>
      <dsp:txXfrm>
        <a:off x="1573381" y="889631"/>
        <a:ext cx="1378148" cy="543805"/>
      </dsp:txXfrm>
    </dsp:sp>
    <dsp:sp modelId="{2539D726-5C88-42AE-9595-0F29B6D96E11}">
      <dsp:nvSpPr>
        <dsp:cNvPr id="0" name=""/>
        <dsp:cNvSpPr/>
      </dsp:nvSpPr>
      <dsp:spPr>
        <a:xfrm>
          <a:off x="1573381" y="1433437"/>
          <a:ext cx="1378148" cy="17409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solidFill>
                <a:srgbClr val="002060"/>
              </a:solidFill>
            </a:rPr>
            <a:t>Female board between 21 to 50% (+)</a:t>
          </a:r>
          <a:endParaRPr lang="en-US" sz="1500" kern="1200" dirty="0">
            <a:solidFill>
              <a:srgbClr val="002060"/>
            </a:solidFill>
          </a:endParaRPr>
        </a:p>
      </dsp:txBody>
      <dsp:txXfrm>
        <a:off x="1573381" y="1433437"/>
        <a:ext cx="1378148" cy="1740930"/>
      </dsp:txXfrm>
    </dsp:sp>
    <dsp:sp modelId="{935F0708-9818-42F2-B64F-A4591D7222C8}">
      <dsp:nvSpPr>
        <dsp:cNvPr id="0" name=""/>
        <dsp:cNvSpPr/>
      </dsp:nvSpPr>
      <dsp:spPr>
        <a:xfrm>
          <a:off x="3144470" y="889631"/>
          <a:ext cx="1378148" cy="543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Governance Disclosure</a:t>
          </a:r>
          <a:endParaRPr lang="en-US" sz="1500" kern="1200" dirty="0"/>
        </a:p>
      </dsp:txBody>
      <dsp:txXfrm>
        <a:off x="3144470" y="889631"/>
        <a:ext cx="1378148" cy="543805"/>
      </dsp:txXfrm>
    </dsp:sp>
    <dsp:sp modelId="{53975EFD-5819-4BEC-AC92-228563668728}">
      <dsp:nvSpPr>
        <dsp:cNvPr id="0" name=""/>
        <dsp:cNvSpPr/>
      </dsp:nvSpPr>
      <dsp:spPr>
        <a:xfrm>
          <a:off x="3144470" y="1433437"/>
          <a:ext cx="1378148" cy="17409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solidFill>
                <a:srgbClr val="002060"/>
              </a:solidFill>
            </a:rPr>
            <a:t>Female board between 1 to 20% (+)</a:t>
          </a:r>
          <a:endParaRPr lang="en-US" sz="1500" kern="1200" dirty="0">
            <a:solidFill>
              <a:srgbClr val="002060"/>
            </a:solidFill>
          </a:endParaRPr>
        </a:p>
        <a:p>
          <a:pPr marL="114300" lvl="1" indent="-114300" algn="l" defTabSz="666750">
            <a:lnSpc>
              <a:spcPct val="90000"/>
            </a:lnSpc>
            <a:spcBef>
              <a:spcPct val="0"/>
            </a:spcBef>
            <a:spcAft>
              <a:spcPct val="15000"/>
            </a:spcAft>
            <a:buChar char="••"/>
          </a:pPr>
          <a:r>
            <a:rPr lang="en-GB" sz="1500" kern="1200" dirty="0" smtClean="0">
              <a:solidFill>
                <a:srgbClr val="002060"/>
              </a:solidFill>
            </a:rPr>
            <a:t>Female board between 21 to 50% (+)</a:t>
          </a:r>
          <a:endParaRPr lang="en-US" sz="1500" kern="1200" dirty="0">
            <a:solidFill>
              <a:srgbClr val="002060"/>
            </a:solidFill>
          </a:endParaRPr>
        </a:p>
        <a:p>
          <a:pPr marL="114300" lvl="1" indent="-114300" algn="l" defTabSz="666750">
            <a:lnSpc>
              <a:spcPct val="90000"/>
            </a:lnSpc>
            <a:spcBef>
              <a:spcPct val="0"/>
            </a:spcBef>
            <a:spcAft>
              <a:spcPct val="15000"/>
            </a:spcAft>
            <a:buChar char="••"/>
          </a:pPr>
          <a:endParaRPr lang="en-US" sz="1500" kern="1200" dirty="0">
            <a:solidFill>
              <a:srgbClr val="002060"/>
            </a:solidFill>
          </a:endParaRPr>
        </a:p>
      </dsp:txBody>
      <dsp:txXfrm>
        <a:off x="3144470" y="1433437"/>
        <a:ext cx="1378148" cy="1740930"/>
      </dsp:txXfrm>
    </dsp:sp>
    <dsp:sp modelId="{8AE99E8A-B25F-4728-A825-C10BA31AA658}">
      <dsp:nvSpPr>
        <dsp:cNvPr id="0" name=""/>
        <dsp:cNvSpPr/>
      </dsp:nvSpPr>
      <dsp:spPr>
        <a:xfrm>
          <a:off x="4715559" y="889631"/>
          <a:ext cx="1378148" cy="543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ESG Score</a:t>
          </a:r>
          <a:endParaRPr lang="en-US" sz="1500" kern="1200" dirty="0"/>
        </a:p>
      </dsp:txBody>
      <dsp:txXfrm>
        <a:off x="4715559" y="889631"/>
        <a:ext cx="1378148" cy="543805"/>
      </dsp:txXfrm>
    </dsp:sp>
    <dsp:sp modelId="{96AF9F2E-019F-4E25-8409-D82677B48E7E}">
      <dsp:nvSpPr>
        <dsp:cNvPr id="0" name=""/>
        <dsp:cNvSpPr/>
      </dsp:nvSpPr>
      <dsp:spPr>
        <a:xfrm>
          <a:off x="4715559" y="1433437"/>
          <a:ext cx="1378148" cy="17409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solidFill>
                <a:srgbClr val="002060"/>
              </a:solidFill>
            </a:rPr>
            <a:t>Female board between 1 to 20% (+)</a:t>
          </a:r>
          <a:endParaRPr lang="en-US" sz="1500" kern="1200" dirty="0">
            <a:solidFill>
              <a:srgbClr val="002060"/>
            </a:solidFill>
          </a:endParaRPr>
        </a:p>
        <a:p>
          <a:pPr marL="114300" lvl="1" indent="-114300" algn="l" defTabSz="666750">
            <a:lnSpc>
              <a:spcPct val="90000"/>
            </a:lnSpc>
            <a:spcBef>
              <a:spcPct val="0"/>
            </a:spcBef>
            <a:spcAft>
              <a:spcPct val="15000"/>
            </a:spcAft>
            <a:buChar char="••"/>
          </a:pPr>
          <a:r>
            <a:rPr lang="en-GB" sz="1500" kern="1200" dirty="0" smtClean="0">
              <a:solidFill>
                <a:srgbClr val="002060"/>
              </a:solidFill>
            </a:rPr>
            <a:t>Female board between 21 to 50% (+)</a:t>
          </a:r>
          <a:endParaRPr lang="en-US" sz="1500" kern="1200" dirty="0">
            <a:solidFill>
              <a:srgbClr val="002060"/>
            </a:solidFill>
          </a:endParaRPr>
        </a:p>
      </dsp:txBody>
      <dsp:txXfrm>
        <a:off x="4715559" y="1433437"/>
        <a:ext cx="1378148" cy="17409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C56F-D708-4799-B9EA-47B7DB5F4494}">
      <dsp:nvSpPr>
        <dsp:cNvPr id="0" name=""/>
        <dsp:cNvSpPr/>
      </dsp:nvSpPr>
      <dsp:spPr>
        <a:xfrm>
          <a:off x="0" y="3170488"/>
          <a:ext cx="6096000"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09D75-05B5-48B5-A880-83EC8D8DF6B1}">
      <dsp:nvSpPr>
        <dsp:cNvPr id="0" name=""/>
        <dsp:cNvSpPr/>
      </dsp:nvSpPr>
      <dsp:spPr>
        <a:xfrm>
          <a:off x="0" y="1808713"/>
          <a:ext cx="6096000"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0F4B4-43D5-4A06-A12C-68D859D37FAC}">
      <dsp:nvSpPr>
        <dsp:cNvPr id="0" name=""/>
        <dsp:cNvSpPr/>
      </dsp:nvSpPr>
      <dsp:spPr>
        <a:xfrm>
          <a:off x="0" y="446938"/>
          <a:ext cx="6096000"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DF3BC-2AB7-4F2D-A750-DFB0640FF269}">
      <dsp:nvSpPr>
        <dsp:cNvPr id="0" name=""/>
        <dsp:cNvSpPr/>
      </dsp:nvSpPr>
      <dsp:spPr>
        <a:xfrm>
          <a:off x="1584959" y="498"/>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lvl="0" algn="l" defTabSz="577850">
            <a:lnSpc>
              <a:spcPct val="90000"/>
            </a:lnSpc>
            <a:spcBef>
              <a:spcPct val="0"/>
            </a:spcBef>
            <a:spcAft>
              <a:spcPct val="35000"/>
            </a:spcAft>
          </a:pPr>
          <a:r>
            <a:rPr lang="en-US" sz="1300" kern="1200" dirty="0" smtClean="0"/>
            <a:t> </a:t>
          </a:r>
          <a:endParaRPr lang="en-US" sz="1300" kern="1200" dirty="0"/>
        </a:p>
      </dsp:txBody>
      <dsp:txXfrm>
        <a:off x="1584959" y="498"/>
        <a:ext cx="4511040" cy="446439"/>
      </dsp:txXfrm>
    </dsp:sp>
    <dsp:sp modelId="{B20A1F9C-3979-4B02-8303-E85C79590D7A}">
      <dsp:nvSpPr>
        <dsp:cNvPr id="0" name=""/>
        <dsp:cNvSpPr/>
      </dsp:nvSpPr>
      <dsp:spPr>
        <a:xfrm>
          <a:off x="0" y="498"/>
          <a:ext cx="1584960" cy="446439"/>
        </a:xfrm>
        <a:prstGeom prst="round2SameRect">
          <a:avLst>
            <a:gd name="adj1" fmla="val 16670"/>
            <a:gd name="adj2" fmla="val 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tx2">
                  <a:lumMod val="50000"/>
                </a:schemeClr>
              </a:solidFill>
              <a:latin typeface="Arial" pitchFamily="34" charset="0"/>
              <a:cs typeface="Arial" pitchFamily="34" charset="0"/>
            </a:rPr>
            <a:t>Recommendation</a:t>
          </a:r>
          <a:endParaRPr lang="en-US" sz="1300" b="1" kern="1200" dirty="0"/>
        </a:p>
      </dsp:txBody>
      <dsp:txXfrm>
        <a:off x="21797" y="22295"/>
        <a:ext cx="1541366" cy="424642"/>
      </dsp:txXfrm>
    </dsp:sp>
    <dsp:sp modelId="{D37E67FF-C628-49B4-97F0-DCEA92E4D4C4}">
      <dsp:nvSpPr>
        <dsp:cNvPr id="0" name=""/>
        <dsp:cNvSpPr/>
      </dsp:nvSpPr>
      <dsp:spPr>
        <a:xfrm>
          <a:off x="0" y="446938"/>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2060"/>
              </a:solidFill>
            </a:rPr>
            <a:t>As noted from the results the board gender diversity is weak; therefore, we recommend the banks to pay more attention to board gender diversity as a contributor toward efficient sustainable disclosure. </a:t>
          </a:r>
          <a:endParaRPr lang="en-US" sz="1400" kern="1200" dirty="0">
            <a:solidFill>
              <a:srgbClr val="002060"/>
            </a:solidFill>
          </a:endParaRPr>
        </a:p>
      </dsp:txBody>
      <dsp:txXfrm>
        <a:off x="0" y="446938"/>
        <a:ext cx="6096000" cy="893013"/>
      </dsp:txXfrm>
    </dsp:sp>
    <dsp:sp modelId="{B6BF96D7-9816-44C6-A412-A379D0305936}">
      <dsp:nvSpPr>
        <dsp:cNvPr id="0" name=""/>
        <dsp:cNvSpPr/>
      </dsp:nvSpPr>
      <dsp:spPr>
        <a:xfrm>
          <a:off x="1584959" y="1362273"/>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lvl="0" algn="l" defTabSz="577850">
            <a:lnSpc>
              <a:spcPct val="90000"/>
            </a:lnSpc>
            <a:spcBef>
              <a:spcPct val="0"/>
            </a:spcBef>
            <a:spcAft>
              <a:spcPct val="35000"/>
            </a:spcAft>
          </a:pPr>
          <a:r>
            <a:rPr lang="en-US" sz="1300" kern="1200" dirty="0" smtClean="0"/>
            <a:t> </a:t>
          </a:r>
          <a:endParaRPr lang="en-US" sz="1300" kern="1200" dirty="0"/>
        </a:p>
      </dsp:txBody>
      <dsp:txXfrm>
        <a:off x="1584959" y="1362273"/>
        <a:ext cx="4511040" cy="446439"/>
      </dsp:txXfrm>
    </dsp:sp>
    <dsp:sp modelId="{1375B961-B381-4EC1-A32E-E80D6F0536A7}">
      <dsp:nvSpPr>
        <dsp:cNvPr id="0" name=""/>
        <dsp:cNvSpPr/>
      </dsp:nvSpPr>
      <dsp:spPr>
        <a:xfrm>
          <a:off x="0" y="1362273"/>
          <a:ext cx="1584960" cy="446439"/>
        </a:xfrm>
        <a:prstGeom prst="round2SameRect">
          <a:avLst>
            <a:gd name="adj1" fmla="val 16670"/>
            <a:gd name="adj2" fmla="val 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tx2">
                  <a:lumMod val="50000"/>
                </a:schemeClr>
              </a:solidFill>
              <a:latin typeface="Arial" pitchFamily="34" charset="0"/>
              <a:cs typeface="Arial" pitchFamily="34" charset="0"/>
            </a:rPr>
            <a:t>Future Research</a:t>
          </a:r>
          <a:endParaRPr lang="en-US" sz="1300" b="1" kern="1200" dirty="0"/>
        </a:p>
      </dsp:txBody>
      <dsp:txXfrm>
        <a:off x="21797" y="1384070"/>
        <a:ext cx="1541366" cy="424642"/>
      </dsp:txXfrm>
    </dsp:sp>
    <dsp:sp modelId="{F7547701-12B4-49C6-BE78-263B70B42D44}">
      <dsp:nvSpPr>
        <dsp:cNvPr id="0" name=""/>
        <dsp:cNvSpPr/>
      </dsp:nvSpPr>
      <dsp:spPr>
        <a:xfrm>
          <a:off x="0" y="1808713"/>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2060"/>
              </a:solidFill>
            </a:rPr>
            <a:t>As </a:t>
          </a:r>
          <a:r>
            <a:rPr lang="ar-SA" sz="1400" kern="1200" dirty="0" smtClean="0">
              <a:solidFill>
                <a:srgbClr val="002060"/>
              </a:solidFill>
            </a:rPr>
            <a:t>‎</a:t>
          </a:r>
          <a:r>
            <a:rPr lang="en-GB" sz="1400" kern="1200" dirty="0" smtClean="0">
              <a:solidFill>
                <a:srgbClr val="002060"/>
              </a:solidFill>
            </a:rPr>
            <a:t>corporate governance is an interdisciplinary field, </a:t>
          </a:r>
          <a:r>
            <a:rPr lang="ar-SA" sz="1400" kern="1200" dirty="0" smtClean="0">
              <a:solidFill>
                <a:srgbClr val="002060"/>
              </a:solidFill>
            </a:rPr>
            <a:t>‎</a:t>
          </a:r>
          <a:r>
            <a:rPr lang="en-GB" sz="1400" kern="1200" dirty="0" smtClean="0">
              <a:solidFill>
                <a:srgbClr val="002060"/>
              </a:solidFill>
            </a:rPr>
            <a:t>we suggest that future research has to undertake in the sustainable </a:t>
          </a:r>
          <a:r>
            <a:rPr lang="ar-SA" sz="1400" kern="1200" dirty="0" smtClean="0">
              <a:solidFill>
                <a:srgbClr val="002060"/>
              </a:solidFill>
            </a:rPr>
            <a:t>‎</a:t>
          </a:r>
          <a:r>
            <a:rPr lang="en-GB" sz="1400" kern="1200" dirty="0" smtClean="0">
              <a:solidFill>
                <a:srgbClr val="002060"/>
              </a:solidFill>
            </a:rPr>
            <a:t>performance nexus with governance practices such as (board independency, board size .. </a:t>
          </a:r>
          <a:r>
            <a:rPr lang="en-GB" sz="1400" kern="1200" dirty="0" err="1" smtClean="0">
              <a:solidFill>
                <a:srgbClr val="002060"/>
              </a:solidFill>
            </a:rPr>
            <a:t>etc</a:t>
          </a:r>
          <a:r>
            <a:rPr lang="en-GB" sz="1400" kern="1200" dirty="0" smtClean="0">
              <a:solidFill>
                <a:srgbClr val="002060"/>
              </a:solidFill>
            </a:rPr>
            <a:t>) which is supporting the field of governance and sustainability. </a:t>
          </a:r>
          <a:endParaRPr lang="en-US" sz="1400" kern="1200" dirty="0">
            <a:solidFill>
              <a:srgbClr val="002060"/>
            </a:solidFill>
          </a:endParaRPr>
        </a:p>
      </dsp:txBody>
      <dsp:txXfrm>
        <a:off x="0" y="1808713"/>
        <a:ext cx="6096000" cy="893013"/>
      </dsp:txXfrm>
    </dsp:sp>
    <dsp:sp modelId="{8970321C-8FA6-4535-B83D-30F353195238}">
      <dsp:nvSpPr>
        <dsp:cNvPr id="0" name=""/>
        <dsp:cNvSpPr/>
      </dsp:nvSpPr>
      <dsp:spPr>
        <a:xfrm>
          <a:off x="1584959" y="2724048"/>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lvl="0" algn="l" defTabSz="577850">
            <a:lnSpc>
              <a:spcPct val="90000"/>
            </a:lnSpc>
            <a:spcBef>
              <a:spcPct val="0"/>
            </a:spcBef>
            <a:spcAft>
              <a:spcPct val="35000"/>
            </a:spcAft>
          </a:pPr>
          <a:r>
            <a:rPr lang="en-US" sz="1300" kern="1200" dirty="0" smtClean="0"/>
            <a:t> </a:t>
          </a:r>
          <a:endParaRPr lang="en-US" sz="1300" kern="1200" dirty="0"/>
        </a:p>
      </dsp:txBody>
      <dsp:txXfrm>
        <a:off x="1584959" y="2724048"/>
        <a:ext cx="4511040" cy="446439"/>
      </dsp:txXfrm>
    </dsp:sp>
    <dsp:sp modelId="{3E5E56F6-D3B3-499F-8233-F5587A3E6812}">
      <dsp:nvSpPr>
        <dsp:cNvPr id="0" name=""/>
        <dsp:cNvSpPr/>
      </dsp:nvSpPr>
      <dsp:spPr>
        <a:xfrm>
          <a:off x="0" y="2724048"/>
          <a:ext cx="1584960" cy="446439"/>
        </a:xfrm>
        <a:prstGeom prst="round2SameRect">
          <a:avLst>
            <a:gd name="adj1" fmla="val 16670"/>
            <a:gd name="adj2" fmla="val 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l" defTabSz="577850">
            <a:lnSpc>
              <a:spcPct val="90000"/>
            </a:lnSpc>
            <a:spcBef>
              <a:spcPct val="0"/>
            </a:spcBef>
            <a:spcAft>
              <a:spcPct val="35000"/>
            </a:spcAft>
          </a:pPr>
          <a:r>
            <a:rPr lang="en-US" sz="1300" b="1" kern="1200" dirty="0" smtClean="0">
              <a:solidFill>
                <a:srgbClr val="002060"/>
              </a:solidFill>
              <a:latin typeface="Arial" pitchFamily="34" charset="0"/>
              <a:cs typeface="Arial" pitchFamily="34" charset="0"/>
            </a:rPr>
            <a:t>Limitation</a:t>
          </a:r>
          <a:endParaRPr lang="en-US" sz="1300" b="1" kern="1200" dirty="0">
            <a:solidFill>
              <a:srgbClr val="002060"/>
            </a:solidFill>
          </a:endParaRPr>
        </a:p>
      </dsp:txBody>
      <dsp:txXfrm>
        <a:off x="21797" y="2745845"/>
        <a:ext cx="1541366" cy="424642"/>
      </dsp:txXfrm>
    </dsp:sp>
    <dsp:sp modelId="{7AE778B2-DD16-458D-94EC-09BE604220AB}">
      <dsp:nvSpPr>
        <dsp:cNvPr id="0" name=""/>
        <dsp:cNvSpPr/>
      </dsp:nvSpPr>
      <dsp:spPr>
        <a:xfrm>
          <a:off x="0" y="3170488"/>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2060"/>
              </a:solidFill>
            </a:rPr>
            <a:t>The absence of literature offered the sustainable </a:t>
          </a:r>
          <a:r>
            <a:rPr lang="ar-SA" sz="1400" kern="1200" dirty="0" smtClean="0">
              <a:solidFill>
                <a:srgbClr val="002060"/>
              </a:solidFill>
            </a:rPr>
            <a:t>‎</a:t>
          </a:r>
          <a:r>
            <a:rPr lang="en-GB" sz="1400" kern="1200" dirty="0" smtClean="0">
              <a:solidFill>
                <a:srgbClr val="002060"/>
              </a:solidFill>
            </a:rPr>
            <a:t>reporting has associated with gender diversity. </a:t>
          </a:r>
          <a:r>
            <a:rPr lang="ar-SA" sz="1400" kern="1200" dirty="0" smtClean="0">
              <a:solidFill>
                <a:srgbClr val="002060"/>
              </a:solidFill>
            </a:rPr>
            <a:t>‎</a:t>
          </a:r>
          <a:endParaRPr lang="en-US" sz="1400" kern="1200" dirty="0">
            <a:solidFill>
              <a:srgbClr val="002060"/>
            </a:solidFill>
          </a:endParaRPr>
        </a:p>
        <a:p>
          <a:pPr marL="114300" lvl="1" indent="-114300" algn="l" defTabSz="622300">
            <a:lnSpc>
              <a:spcPct val="90000"/>
            </a:lnSpc>
            <a:spcBef>
              <a:spcPct val="0"/>
            </a:spcBef>
            <a:spcAft>
              <a:spcPct val="15000"/>
            </a:spcAft>
            <a:buChar char="••"/>
          </a:pPr>
          <a:r>
            <a:rPr lang="en-GB" sz="1400" kern="1200" dirty="0" smtClean="0">
              <a:solidFill>
                <a:srgbClr val="002060"/>
              </a:solidFill>
            </a:rPr>
            <a:t>The study use one sector (Financial sector) and ignored others. </a:t>
          </a:r>
          <a:endParaRPr lang="en-US" sz="1400" kern="1200" dirty="0">
            <a:solidFill>
              <a:srgbClr val="002060"/>
            </a:solidFill>
          </a:endParaRPr>
        </a:p>
      </dsp:txBody>
      <dsp:txXfrm>
        <a:off x="0" y="3170488"/>
        <a:ext cx="6096000" cy="893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8E28F-9D70-4A6F-883D-24A1D81B5EA7}">
      <dsp:nvSpPr>
        <dsp:cNvPr id="0" name=""/>
        <dsp:cNvSpPr/>
      </dsp:nvSpPr>
      <dsp:spPr>
        <a:xfrm>
          <a:off x="3094" y="3743"/>
          <a:ext cx="1860500" cy="744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GAP</a:t>
          </a:r>
          <a:endParaRPr lang="en-US" sz="1600" kern="1200" dirty="0"/>
        </a:p>
      </dsp:txBody>
      <dsp:txXfrm>
        <a:off x="3094" y="3743"/>
        <a:ext cx="1860500" cy="744200"/>
      </dsp:txXfrm>
    </dsp:sp>
    <dsp:sp modelId="{1139F3F6-DA52-49EA-B2EF-E05FE92423EB}">
      <dsp:nvSpPr>
        <dsp:cNvPr id="0" name=""/>
        <dsp:cNvSpPr/>
      </dsp:nvSpPr>
      <dsp:spPr>
        <a:xfrm>
          <a:off x="3094" y="747944"/>
          <a:ext cx="1860500" cy="25473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solidFill>
                <a:srgbClr val="002060"/>
              </a:solidFill>
              <a:latin typeface="Calibri"/>
              <a:ea typeface="+mn-ea"/>
              <a:cs typeface="+mn-cs"/>
            </a:rPr>
            <a:t>The current theories and studies pretend to be inefficient so far in determining how board diversity affect the sustainable </a:t>
          </a:r>
          <a:r>
            <a:rPr lang="ar-SA" sz="1200" kern="1200" dirty="0" smtClean="0">
              <a:solidFill>
                <a:srgbClr val="002060"/>
              </a:solidFill>
              <a:latin typeface="Calibri"/>
              <a:ea typeface="+mn-ea"/>
              <a:cs typeface="+mn-cs"/>
            </a:rPr>
            <a:t>‎</a:t>
          </a:r>
          <a:r>
            <a:rPr lang="en-GB" sz="1200" kern="1200" dirty="0" smtClean="0">
              <a:solidFill>
                <a:srgbClr val="002060"/>
              </a:solidFill>
              <a:latin typeface="Calibri"/>
              <a:ea typeface="+mn-ea"/>
              <a:cs typeface="+mn-cs"/>
            </a:rPr>
            <a:t>reporting’s taking into consideration different environments, cultures </a:t>
          </a:r>
          <a:r>
            <a:rPr lang="en-GB" sz="1200" kern="1200" smtClean="0">
              <a:solidFill>
                <a:srgbClr val="002060"/>
              </a:solidFill>
              <a:latin typeface="Calibri"/>
              <a:ea typeface="+mn-ea"/>
              <a:cs typeface="+mn-cs"/>
            </a:rPr>
            <a:t>and regions.</a:t>
          </a:r>
          <a:endParaRPr lang="en-US" sz="1200" kern="1200" dirty="0">
            <a:solidFill>
              <a:srgbClr val="002060"/>
            </a:solidFill>
            <a:latin typeface="Calibri"/>
            <a:ea typeface="+mn-ea"/>
            <a:cs typeface="+mn-cs"/>
          </a:endParaRPr>
        </a:p>
      </dsp:txBody>
      <dsp:txXfrm>
        <a:off x="3094" y="747944"/>
        <a:ext cx="1860500" cy="2547360"/>
      </dsp:txXfrm>
    </dsp:sp>
    <dsp:sp modelId="{0D563DAC-C3E0-4663-9F46-9E3412AFBDD1}">
      <dsp:nvSpPr>
        <dsp:cNvPr id="0" name=""/>
        <dsp:cNvSpPr/>
      </dsp:nvSpPr>
      <dsp:spPr>
        <a:xfrm>
          <a:off x="2124064" y="3743"/>
          <a:ext cx="1860500" cy="744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Research Objective</a:t>
          </a:r>
          <a:endParaRPr lang="en-US" sz="1600" kern="1200" dirty="0"/>
        </a:p>
      </dsp:txBody>
      <dsp:txXfrm>
        <a:off x="2124064" y="3743"/>
        <a:ext cx="1860500" cy="744200"/>
      </dsp:txXfrm>
    </dsp:sp>
    <dsp:sp modelId="{E24523EF-0DF4-4917-9634-48F13E6F473A}">
      <dsp:nvSpPr>
        <dsp:cNvPr id="0" name=""/>
        <dsp:cNvSpPr/>
      </dsp:nvSpPr>
      <dsp:spPr>
        <a:xfrm>
          <a:off x="2124064" y="747944"/>
          <a:ext cx="1860500" cy="25473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solidFill>
                <a:srgbClr val="002060"/>
              </a:solidFill>
              <a:latin typeface="Calibri"/>
              <a:ea typeface="+mn-ea"/>
              <a:cs typeface="+mn-cs"/>
            </a:rPr>
            <a:t>This study investigates empirically the capability of gender diversity to support the sustainable ‎integrated reporting disclosure (Environmental, Social and Governance practices).</a:t>
          </a:r>
          <a:endParaRPr lang="en-US" sz="1200" kern="1200" dirty="0">
            <a:solidFill>
              <a:srgbClr val="002060"/>
            </a:solidFill>
            <a:latin typeface="Calibri"/>
            <a:ea typeface="+mn-ea"/>
            <a:cs typeface="+mn-cs"/>
          </a:endParaRPr>
        </a:p>
      </dsp:txBody>
      <dsp:txXfrm>
        <a:off x="2124064" y="747944"/>
        <a:ext cx="1860500" cy="2547360"/>
      </dsp:txXfrm>
    </dsp:sp>
    <dsp:sp modelId="{FF5A362D-203C-495B-B35E-C2952EC643E0}">
      <dsp:nvSpPr>
        <dsp:cNvPr id="0" name=""/>
        <dsp:cNvSpPr/>
      </dsp:nvSpPr>
      <dsp:spPr>
        <a:xfrm>
          <a:off x="4245035" y="3743"/>
          <a:ext cx="1860500" cy="744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Contribution</a:t>
          </a:r>
          <a:endParaRPr lang="en-US" sz="1600" kern="1200" dirty="0"/>
        </a:p>
      </dsp:txBody>
      <dsp:txXfrm>
        <a:off x="4245035" y="3743"/>
        <a:ext cx="1860500" cy="744200"/>
      </dsp:txXfrm>
    </dsp:sp>
    <dsp:sp modelId="{8EBC4204-060E-4577-905E-7A807A44BCB8}">
      <dsp:nvSpPr>
        <dsp:cNvPr id="0" name=""/>
        <dsp:cNvSpPr/>
      </dsp:nvSpPr>
      <dsp:spPr>
        <a:xfrm>
          <a:off x="4245035" y="747944"/>
          <a:ext cx="1860500" cy="25473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solidFill>
                <a:srgbClr val="002060"/>
              </a:solidFill>
              <a:latin typeface="Calibri"/>
              <a:ea typeface="+mn-ea"/>
              <a:cs typeface="+mn-cs"/>
            </a:rPr>
            <a:t>This study improve our understanding of corporate governance in </a:t>
          </a:r>
          <a:r>
            <a:rPr lang="ar-SA" sz="1200" kern="1200" dirty="0" smtClean="0">
              <a:solidFill>
                <a:srgbClr val="002060"/>
              </a:solidFill>
              <a:latin typeface="Calibri"/>
              <a:ea typeface="+mn-ea"/>
              <a:cs typeface="+mn-cs"/>
            </a:rPr>
            <a:t>‎</a:t>
          </a:r>
          <a:r>
            <a:rPr lang="en-GB" sz="1200" kern="1200" dirty="0" smtClean="0">
              <a:solidFill>
                <a:srgbClr val="002060"/>
              </a:solidFill>
              <a:latin typeface="Calibri"/>
              <a:ea typeface="+mn-ea"/>
              <a:cs typeface="+mn-cs"/>
            </a:rPr>
            <a:t>practice as a basis for scout about how </a:t>
          </a:r>
          <a:r>
            <a:rPr lang="en-US" sz="1200" kern="1200" dirty="0" smtClean="0">
              <a:solidFill>
                <a:srgbClr val="002060"/>
              </a:solidFill>
              <a:latin typeface="Calibri"/>
              <a:ea typeface="+mn-ea"/>
              <a:cs typeface="+mn-cs"/>
            </a:rPr>
            <a:t>sustainable reports are disclosed.</a:t>
          </a:r>
          <a:endParaRPr lang="en-US" sz="1200" kern="1200" dirty="0">
            <a:solidFill>
              <a:srgbClr val="002060"/>
            </a:solidFill>
            <a:latin typeface="Calibri"/>
            <a:ea typeface="+mn-ea"/>
            <a:cs typeface="+mn-cs"/>
          </a:endParaRPr>
        </a:p>
      </dsp:txBody>
      <dsp:txXfrm>
        <a:off x="4245035" y="747944"/>
        <a:ext cx="1860500" cy="2547360"/>
      </dsp:txXfrm>
    </dsp:sp>
    <dsp:sp modelId="{69D6524E-6321-4016-96FB-81251ECC4959}">
      <dsp:nvSpPr>
        <dsp:cNvPr id="0" name=""/>
        <dsp:cNvSpPr/>
      </dsp:nvSpPr>
      <dsp:spPr>
        <a:xfrm>
          <a:off x="6366005" y="3743"/>
          <a:ext cx="1860500" cy="744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Implication</a:t>
          </a:r>
          <a:endParaRPr lang="en-US" sz="1600" kern="1200" dirty="0"/>
        </a:p>
      </dsp:txBody>
      <dsp:txXfrm>
        <a:off x="6366005" y="3743"/>
        <a:ext cx="1860500" cy="744200"/>
      </dsp:txXfrm>
    </dsp:sp>
    <dsp:sp modelId="{98B18A1F-2DD3-4BA8-A501-8B168A76C25D}">
      <dsp:nvSpPr>
        <dsp:cNvPr id="0" name=""/>
        <dsp:cNvSpPr/>
      </dsp:nvSpPr>
      <dsp:spPr>
        <a:xfrm>
          <a:off x="6366005" y="747944"/>
          <a:ext cx="1860500" cy="25473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solidFill>
                <a:srgbClr val="002060"/>
              </a:solidFill>
              <a:latin typeface="Calibri"/>
              <a:ea typeface="+mn-ea"/>
              <a:cs typeface="+mn-cs"/>
            </a:rPr>
            <a:t>The results of this study can used to present a successful model for firms to enhance and </a:t>
          </a:r>
          <a:r>
            <a:rPr lang="ar-SA" sz="1200" kern="1200" dirty="0" smtClean="0">
              <a:solidFill>
                <a:srgbClr val="002060"/>
              </a:solidFill>
              <a:latin typeface="Calibri"/>
              <a:ea typeface="+mn-ea"/>
              <a:cs typeface="+mn-cs"/>
            </a:rPr>
            <a:t>‎</a:t>
          </a:r>
          <a:r>
            <a:rPr lang="en-GB" sz="1200" kern="1200" dirty="0" smtClean="0">
              <a:solidFill>
                <a:srgbClr val="002060"/>
              </a:solidFill>
              <a:latin typeface="Calibri"/>
              <a:ea typeface="+mn-ea"/>
              <a:cs typeface="+mn-cs"/>
            </a:rPr>
            <a:t>concentrate on the role of gender diversity in </a:t>
          </a:r>
          <a:r>
            <a:rPr lang="en-US" sz="1200" kern="1200" dirty="0" smtClean="0">
              <a:solidFill>
                <a:srgbClr val="002060"/>
              </a:solidFill>
              <a:latin typeface="Calibri"/>
              <a:ea typeface="+mn-ea"/>
              <a:cs typeface="+mn-cs"/>
            </a:rPr>
            <a:t>enhancing the sustainability disclosure.</a:t>
          </a:r>
          <a:endParaRPr lang="en-US" sz="1200" kern="1200" dirty="0">
            <a:solidFill>
              <a:srgbClr val="002060"/>
            </a:solidFill>
            <a:latin typeface="Calibri"/>
            <a:ea typeface="+mn-ea"/>
            <a:cs typeface="+mn-cs"/>
          </a:endParaRPr>
        </a:p>
        <a:p>
          <a:pPr marL="114300" lvl="1" indent="-114300" algn="l" defTabSz="533400">
            <a:lnSpc>
              <a:spcPct val="90000"/>
            </a:lnSpc>
            <a:spcBef>
              <a:spcPct val="0"/>
            </a:spcBef>
            <a:spcAft>
              <a:spcPct val="15000"/>
            </a:spcAft>
            <a:buChar char="••"/>
          </a:pPr>
          <a:r>
            <a:rPr lang="en-GB" sz="1200" kern="1200" dirty="0" smtClean="0">
              <a:solidFill>
                <a:srgbClr val="002060"/>
              </a:solidFill>
              <a:latin typeface="Calibri"/>
              <a:ea typeface="+mn-ea"/>
              <a:cs typeface="+mn-cs"/>
            </a:rPr>
            <a:t>The is study may bring legitimacy to the International ‎Integrated Reporting Council and Governance Code‎</a:t>
          </a:r>
          <a:endParaRPr lang="en-US" sz="1200" kern="1200" dirty="0">
            <a:solidFill>
              <a:srgbClr val="002060"/>
            </a:solidFill>
            <a:latin typeface="Calibri"/>
            <a:ea typeface="+mn-ea"/>
            <a:cs typeface="+mn-cs"/>
          </a:endParaRPr>
        </a:p>
      </dsp:txBody>
      <dsp:txXfrm>
        <a:off x="6366005" y="747944"/>
        <a:ext cx="1860500" cy="2547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442B4-1E79-43B5-9AC9-8B12E48489F1}">
      <dsp:nvSpPr>
        <dsp:cNvPr id="0" name=""/>
        <dsp:cNvSpPr/>
      </dsp:nvSpPr>
      <dsp:spPr>
        <a:xfrm>
          <a:off x="2091697" y="36101"/>
          <a:ext cx="1655265" cy="91959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rPr>
            <a:t>Negative side of Gender Diversity</a:t>
          </a:r>
          <a:endParaRPr lang="en-US" sz="1600" b="1" kern="1200" dirty="0">
            <a:solidFill>
              <a:srgbClr val="002060"/>
            </a:solidFill>
          </a:endParaRPr>
        </a:p>
      </dsp:txBody>
      <dsp:txXfrm>
        <a:off x="2118631" y="63035"/>
        <a:ext cx="1601397" cy="865724"/>
      </dsp:txXfrm>
    </dsp:sp>
    <dsp:sp modelId="{0DB69E08-6D4D-407D-8FCA-97C521107A60}">
      <dsp:nvSpPr>
        <dsp:cNvPr id="0" name=""/>
        <dsp:cNvSpPr/>
      </dsp:nvSpPr>
      <dsp:spPr>
        <a:xfrm>
          <a:off x="4482636" y="36101"/>
          <a:ext cx="1655265" cy="91959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rPr>
            <a:t>Positive side of Gender Diversity</a:t>
          </a:r>
          <a:endParaRPr lang="en-US" sz="1600" b="1" kern="1200" dirty="0">
            <a:solidFill>
              <a:srgbClr val="002060"/>
            </a:solidFill>
          </a:endParaRPr>
        </a:p>
      </dsp:txBody>
      <dsp:txXfrm>
        <a:off x="4509570" y="63035"/>
        <a:ext cx="1601397" cy="865724"/>
      </dsp:txXfrm>
    </dsp:sp>
    <dsp:sp modelId="{883CE3E5-A3DF-41DF-AFE5-3B3B770ECD33}">
      <dsp:nvSpPr>
        <dsp:cNvPr id="0" name=""/>
        <dsp:cNvSpPr/>
      </dsp:nvSpPr>
      <dsp:spPr>
        <a:xfrm>
          <a:off x="3697750" y="3944367"/>
          <a:ext cx="689694" cy="689694"/>
        </a:xfrm>
        <a:prstGeom prst="triangle">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CF3FB-B07C-4C10-9FE3-0A167CCA4C4C}">
      <dsp:nvSpPr>
        <dsp:cNvPr id="0" name=""/>
        <dsp:cNvSpPr/>
      </dsp:nvSpPr>
      <dsp:spPr>
        <a:xfrm rot="240000">
          <a:off x="1972883" y="3648826"/>
          <a:ext cx="4139428" cy="28945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9B2EC-A766-44D7-BEC4-866ECE120FA2}">
      <dsp:nvSpPr>
        <dsp:cNvPr id="0" name=""/>
        <dsp:cNvSpPr/>
      </dsp:nvSpPr>
      <dsp:spPr>
        <a:xfrm rot="240000">
          <a:off x="4248359" y="3142346"/>
          <a:ext cx="2071375" cy="5373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smtClean="0"/>
            <a:t>Farrell and Hersch (2005): stricter monitors and this will decrease the agency problems </a:t>
          </a:r>
          <a:endParaRPr lang="en-US" sz="1200" kern="1200" dirty="0"/>
        </a:p>
      </dsp:txBody>
      <dsp:txXfrm>
        <a:off x="4274589" y="3168576"/>
        <a:ext cx="2018915" cy="484855"/>
      </dsp:txXfrm>
    </dsp:sp>
    <dsp:sp modelId="{012D57EA-361F-42DC-BB3A-3D7F9428D114}">
      <dsp:nvSpPr>
        <dsp:cNvPr id="0" name=""/>
        <dsp:cNvSpPr/>
      </dsp:nvSpPr>
      <dsp:spPr>
        <a:xfrm rot="240000">
          <a:off x="4288675" y="2535811"/>
          <a:ext cx="2082702" cy="5365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smtClean="0"/>
            <a:t>Anderson et al. (2011): efficient controlling for stakeholders and managers </a:t>
          </a:r>
          <a:endParaRPr lang="en-US" sz="1200" kern="1200" dirty="0"/>
        </a:p>
      </dsp:txBody>
      <dsp:txXfrm>
        <a:off x="4314866" y="2562002"/>
        <a:ext cx="2030320" cy="484141"/>
      </dsp:txXfrm>
    </dsp:sp>
    <dsp:sp modelId="{43598CC0-BDE5-464F-93D5-0ABEAD557385}">
      <dsp:nvSpPr>
        <dsp:cNvPr id="0" name=""/>
        <dsp:cNvSpPr/>
      </dsp:nvSpPr>
      <dsp:spPr>
        <a:xfrm rot="240000">
          <a:off x="4324265" y="1929607"/>
          <a:ext cx="2103480" cy="5350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smtClean="0"/>
            <a:t>Jia and Zhang (2013): better resistance to corporate risks</a:t>
          </a:r>
          <a:endParaRPr lang="en-US" sz="1200" kern="1200" dirty="0"/>
        </a:p>
      </dsp:txBody>
      <dsp:txXfrm>
        <a:off x="4350385" y="1955727"/>
        <a:ext cx="2051240" cy="482830"/>
      </dsp:txXfrm>
    </dsp:sp>
    <dsp:sp modelId="{3A81588A-AD9C-4CF1-9D89-EB812B874370}">
      <dsp:nvSpPr>
        <dsp:cNvPr id="0" name=""/>
        <dsp:cNvSpPr/>
      </dsp:nvSpPr>
      <dsp:spPr>
        <a:xfrm rot="240000">
          <a:off x="4374116" y="1322406"/>
          <a:ext cx="2095737" cy="53561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err="1" smtClean="0"/>
            <a:t>Gul</a:t>
          </a:r>
          <a:r>
            <a:rPr lang="en-GB" sz="1200" kern="1200" dirty="0" smtClean="0"/>
            <a:t> et al. (2011): enhance communication</a:t>
          </a:r>
          <a:endParaRPr lang="en-US" sz="1200" kern="1200" dirty="0"/>
        </a:p>
      </dsp:txBody>
      <dsp:txXfrm>
        <a:off x="4400262" y="1348552"/>
        <a:ext cx="2043445" cy="483319"/>
      </dsp:txXfrm>
    </dsp:sp>
    <dsp:sp modelId="{2F148074-CE44-4D73-96B3-9C47255D9A96}">
      <dsp:nvSpPr>
        <dsp:cNvPr id="0" name=""/>
        <dsp:cNvSpPr/>
      </dsp:nvSpPr>
      <dsp:spPr>
        <a:xfrm rot="240000">
          <a:off x="1953708" y="2970086"/>
          <a:ext cx="1878796" cy="5507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smtClean="0"/>
            <a:t>O’Reilly et al. (1989) and Lang (1986): cause communication problems. </a:t>
          </a:r>
          <a:endParaRPr lang="en-US" sz="1200" kern="1200" dirty="0"/>
        </a:p>
      </dsp:txBody>
      <dsp:txXfrm>
        <a:off x="1980595" y="2996973"/>
        <a:ext cx="1825022" cy="497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5F2D-FEC3-44D5-9D86-D93754A296B8}">
      <dsp:nvSpPr>
        <dsp:cNvPr id="0" name=""/>
        <dsp:cNvSpPr/>
      </dsp:nvSpPr>
      <dsp:spPr>
        <a:xfrm>
          <a:off x="126233" y="617128"/>
          <a:ext cx="8254820" cy="3711440"/>
        </a:xfrm>
        <a:prstGeom prst="rect">
          <a:avLst/>
        </a:prstGeom>
        <a:solidFill>
          <a:schemeClr val="accent2">
            <a:tint val="40000"/>
            <a:hueOff val="0"/>
            <a:satOff val="0"/>
            <a:lum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0936E-D4E1-48AD-9B4F-D806F3963301}">
      <dsp:nvSpPr>
        <dsp:cNvPr id="0" name=""/>
        <dsp:cNvSpPr/>
      </dsp:nvSpPr>
      <dsp:spPr>
        <a:xfrm>
          <a:off x="370226" y="846519"/>
          <a:ext cx="3919080" cy="3175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r>
            <a:rPr lang="en-US" sz="1600" kern="1200" dirty="0" smtClean="0">
              <a:solidFill>
                <a:srgbClr val="002060"/>
              </a:solidFill>
            </a:rPr>
            <a:t>Bear et al. (2010): strength the firm’s CSR rating. </a:t>
          </a:r>
        </a:p>
        <a:p>
          <a:pPr lvl="0" algn="l" defTabSz="711200">
            <a:lnSpc>
              <a:spcPct val="90000"/>
            </a:lnSpc>
            <a:spcBef>
              <a:spcPct val="0"/>
            </a:spcBef>
            <a:spcAft>
              <a:spcPct val="35000"/>
            </a:spcAft>
          </a:pPr>
          <a:r>
            <a:rPr lang="en-US" sz="1600" kern="1200" dirty="0" err="1" smtClean="0">
              <a:solidFill>
                <a:srgbClr val="002060"/>
              </a:solidFill>
            </a:rPr>
            <a:t>Eagly</a:t>
          </a:r>
          <a:r>
            <a:rPr lang="en-US" sz="1600" kern="1200" dirty="0" smtClean="0">
              <a:solidFill>
                <a:srgbClr val="002060"/>
              </a:solidFill>
            </a:rPr>
            <a:t> et al. (2003) and  </a:t>
          </a:r>
          <a:r>
            <a:rPr lang="en-US" sz="1600" kern="1200" dirty="0" err="1" smtClean="0">
              <a:solidFill>
                <a:srgbClr val="002060"/>
              </a:solidFill>
            </a:rPr>
            <a:t>Eagly</a:t>
          </a:r>
          <a:r>
            <a:rPr lang="en-US" sz="1600" kern="1200" dirty="0" smtClean="0">
              <a:solidFill>
                <a:srgbClr val="002060"/>
              </a:solidFill>
            </a:rPr>
            <a:t> and Johnson (1990): facilitate more informed decisions </a:t>
          </a:r>
        </a:p>
        <a:p>
          <a:pPr lvl="0" algn="l" defTabSz="711200">
            <a:lnSpc>
              <a:spcPct val="90000"/>
            </a:lnSpc>
            <a:spcBef>
              <a:spcPct val="0"/>
            </a:spcBef>
            <a:spcAft>
              <a:spcPct val="35000"/>
            </a:spcAft>
          </a:pPr>
          <a:r>
            <a:rPr lang="en-US" sz="1600" kern="1200" dirty="0" smtClean="0">
              <a:solidFill>
                <a:srgbClr val="002060"/>
              </a:solidFill>
            </a:rPr>
            <a:t>Rudman and Glick (2001): more sensitive to corporate social responsibility and environmental issues </a:t>
          </a:r>
        </a:p>
        <a:p>
          <a:pPr lvl="0" algn="l" defTabSz="711200">
            <a:lnSpc>
              <a:spcPct val="90000"/>
            </a:lnSpc>
            <a:spcBef>
              <a:spcPct val="0"/>
            </a:spcBef>
            <a:spcAft>
              <a:spcPct val="35000"/>
            </a:spcAft>
          </a:pPr>
          <a:r>
            <a:rPr lang="en-US" sz="1600" kern="1200" dirty="0" smtClean="0">
              <a:solidFill>
                <a:srgbClr val="002060"/>
              </a:solidFill>
            </a:rPr>
            <a:t>Frias-</a:t>
          </a:r>
          <a:r>
            <a:rPr lang="en-US" sz="1600" kern="1200" dirty="0" err="1" smtClean="0">
              <a:solidFill>
                <a:srgbClr val="002060"/>
              </a:solidFill>
            </a:rPr>
            <a:t>Aceituno</a:t>
          </a:r>
          <a:r>
            <a:rPr lang="en-US" sz="1600" kern="1200" dirty="0" smtClean="0">
              <a:solidFill>
                <a:srgbClr val="002060"/>
              </a:solidFill>
            </a:rPr>
            <a:t> et al. (2013): positive association between board gender diversity and reporting. </a:t>
          </a:r>
        </a:p>
        <a:p>
          <a:pPr lvl="0" algn="l" defTabSz="711200">
            <a:lnSpc>
              <a:spcPct val="90000"/>
            </a:lnSpc>
            <a:spcBef>
              <a:spcPct val="0"/>
            </a:spcBef>
            <a:spcAft>
              <a:spcPct val="35000"/>
            </a:spcAft>
          </a:pPr>
          <a:r>
            <a:rPr lang="en-US" sz="1600" kern="1200" dirty="0" err="1" smtClean="0">
              <a:solidFill>
                <a:srgbClr val="002060"/>
              </a:solidFill>
            </a:rPr>
            <a:t>Pfeffer</a:t>
          </a:r>
          <a:r>
            <a:rPr lang="en-US" sz="1600" kern="1200" dirty="0" smtClean="0">
              <a:solidFill>
                <a:srgbClr val="002060"/>
              </a:solidFill>
            </a:rPr>
            <a:t> and </a:t>
          </a:r>
          <a:r>
            <a:rPr lang="en-US" sz="1600" kern="1200" dirty="0" err="1" smtClean="0">
              <a:solidFill>
                <a:srgbClr val="002060"/>
              </a:solidFill>
            </a:rPr>
            <a:t>Salancik</a:t>
          </a:r>
          <a:r>
            <a:rPr lang="en-US" sz="1600" kern="1200" dirty="0" smtClean="0">
              <a:solidFill>
                <a:srgbClr val="002060"/>
              </a:solidFill>
            </a:rPr>
            <a:t> (1978) positive effect between board gender diversity in the boardroom and the likelihood of voluntary disclosure.</a:t>
          </a:r>
          <a:endParaRPr lang="en-US" sz="1600" kern="1200" dirty="0">
            <a:solidFill>
              <a:srgbClr val="002060"/>
            </a:solidFill>
          </a:endParaRPr>
        </a:p>
      </dsp:txBody>
      <dsp:txXfrm>
        <a:off x="370226" y="846519"/>
        <a:ext cx="3919080" cy="3175092"/>
      </dsp:txXfrm>
    </dsp:sp>
    <dsp:sp modelId="{6EB38FA1-1735-419C-A9A0-8727D05BBB9C}">
      <dsp:nvSpPr>
        <dsp:cNvPr id="0" name=""/>
        <dsp:cNvSpPr/>
      </dsp:nvSpPr>
      <dsp:spPr>
        <a:xfrm>
          <a:off x="4675766" y="948059"/>
          <a:ext cx="3793854" cy="3175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r>
            <a:rPr lang="en-US" sz="1600" kern="1200" dirty="0" smtClean="0">
              <a:solidFill>
                <a:srgbClr val="002060"/>
              </a:solidFill>
            </a:rPr>
            <a:t>Prado and Garcia (2010): no significant influence of gender diversity on the disclosure. </a:t>
          </a:r>
        </a:p>
        <a:p>
          <a:pPr lvl="0" algn="l" defTabSz="711200">
            <a:lnSpc>
              <a:spcPct val="90000"/>
            </a:lnSpc>
            <a:spcBef>
              <a:spcPct val="0"/>
            </a:spcBef>
            <a:spcAft>
              <a:spcPct val="35000"/>
            </a:spcAft>
          </a:pPr>
          <a:r>
            <a:rPr lang="en-US" sz="1600" kern="1200" dirty="0" smtClean="0">
              <a:solidFill>
                <a:srgbClr val="002060"/>
              </a:solidFill>
            </a:rPr>
            <a:t>Ali et al. (2014): non-linear relationship between voluntary disclosure and gender diversity. </a:t>
          </a:r>
          <a:endParaRPr lang="en-US" sz="1600" kern="1200" dirty="0">
            <a:solidFill>
              <a:srgbClr val="002060"/>
            </a:solidFill>
          </a:endParaRPr>
        </a:p>
      </dsp:txBody>
      <dsp:txXfrm>
        <a:off x="4675766" y="948059"/>
        <a:ext cx="3793854" cy="3175092"/>
      </dsp:txXfrm>
    </dsp:sp>
    <dsp:sp modelId="{EB269948-9658-4730-B530-38B4621555AD}">
      <dsp:nvSpPr>
        <dsp:cNvPr id="0" name=""/>
        <dsp:cNvSpPr/>
      </dsp:nvSpPr>
      <dsp:spPr>
        <a:xfrm>
          <a:off x="24701" y="144013"/>
          <a:ext cx="756933" cy="756933"/>
        </a:xfrm>
        <a:prstGeom prst="plus">
          <a:avLst>
            <a:gd name="adj" fmla="val 328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790D8B-8EDC-4B49-B1A7-5E422371CAF3}">
      <dsp:nvSpPr>
        <dsp:cNvPr id="0" name=""/>
        <dsp:cNvSpPr/>
      </dsp:nvSpPr>
      <dsp:spPr>
        <a:xfrm>
          <a:off x="7488833" y="360041"/>
          <a:ext cx="915000" cy="37345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4425C-8995-42F9-B908-ED78EE960550}">
      <dsp:nvSpPr>
        <dsp:cNvPr id="0" name=""/>
        <dsp:cNvSpPr/>
      </dsp:nvSpPr>
      <dsp:spPr>
        <a:xfrm>
          <a:off x="4253643" y="1057975"/>
          <a:ext cx="825" cy="3032518"/>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D0BFF-4CB3-4E14-92B8-E4F9AB2D02A3}">
      <dsp:nvSpPr>
        <dsp:cNvPr id="0" name=""/>
        <dsp:cNvSpPr/>
      </dsp:nvSpPr>
      <dsp:spPr>
        <a:xfrm>
          <a:off x="3291839" y="459"/>
          <a:ext cx="4937760" cy="1791925"/>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Resource Dependency theory suggests that those responsible for recruiting directors seek particular characteristics in new appointees to complement the existing board and to provide connections to new resources to secure the future of the firm (Pfeffer and Salancik, 1978). </a:t>
          </a:r>
          <a:endParaRPr lang="en-US" sz="1500" kern="1200" dirty="0"/>
        </a:p>
      </dsp:txBody>
      <dsp:txXfrm>
        <a:off x="3291839" y="224450"/>
        <a:ext cx="4265788" cy="1343943"/>
      </dsp:txXfrm>
    </dsp:sp>
    <dsp:sp modelId="{96E097EC-A869-4A78-8F9E-5D160B700741}">
      <dsp:nvSpPr>
        <dsp:cNvPr id="0" name=""/>
        <dsp:cNvSpPr/>
      </dsp:nvSpPr>
      <dsp:spPr>
        <a:xfrm>
          <a:off x="0" y="459"/>
          <a:ext cx="3291840" cy="17919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Resource Dependency Theory </a:t>
          </a:r>
          <a:endParaRPr lang="en-US" sz="2000" kern="1200" dirty="0"/>
        </a:p>
      </dsp:txBody>
      <dsp:txXfrm>
        <a:off x="87475" y="87934"/>
        <a:ext cx="3116890" cy="1616975"/>
      </dsp:txXfrm>
    </dsp:sp>
    <dsp:sp modelId="{0B0855E1-ECDC-4A04-BBF3-684BE57470B0}">
      <dsp:nvSpPr>
        <dsp:cNvPr id="0" name=""/>
        <dsp:cNvSpPr/>
      </dsp:nvSpPr>
      <dsp:spPr>
        <a:xfrm>
          <a:off x="3291839" y="1971577"/>
          <a:ext cx="4937760" cy="1791925"/>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Stakeholder Agent theory </a:t>
          </a:r>
          <a:r>
            <a:rPr lang="en-GB" sz="1500" kern="1200" dirty="0" smtClean="0"/>
            <a:t>combines the Agency theory and stakeholder theory. The theory states that sustainability information is expected to reduce information asymmetries and agency cost that emerges between the stakeholders and companies (</a:t>
          </a:r>
          <a:r>
            <a:rPr lang="en-GB" sz="1500" kern="1200" dirty="0" err="1" smtClean="0"/>
            <a:t>Shankmann</a:t>
          </a:r>
          <a:r>
            <a:rPr lang="en-GB" sz="1500" kern="1200" dirty="0" smtClean="0"/>
            <a:t>, 1999).  </a:t>
          </a:r>
          <a:endParaRPr lang="en-US" sz="1500" kern="1200" dirty="0"/>
        </a:p>
      </dsp:txBody>
      <dsp:txXfrm>
        <a:off x="3291839" y="2195568"/>
        <a:ext cx="4265788" cy="1343943"/>
      </dsp:txXfrm>
    </dsp:sp>
    <dsp:sp modelId="{6A8BDFA0-FFA6-4D25-A2EC-AED9BC153049}">
      <dsp:nvSpPr>
        <dsp:cNvPr id="0" name=""/>
        <dsp:cNvSpPr/>
      </dsp:nvSpPr>
      <dsp:spPr>
        <a:xfrm>
          <a:off x="0" y="1971577"/>
          <a:ext cx="3291840" cy="17919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Stakeholder Agent Theory</a:t>
          </a:r>
          <a:endParaRPr lang="en-US" sz="2000" kern="1200" dirty="0"/>
        </a:p>
      </dsp:txBody>
      <dsp:txXfrm>
        <a:off x="87475" y="2059052"/>
        <a:ext cx="3116890" cy="1616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82B6D-7F8E-406F-A0DF-80C336AFAEBC}">
      <dsp:nvSpPr>
        <dsp:cNvPr id="0" name=""/>
        <dsp:cNvSpPr/>
      </dsp:nvSpPr>
      <dsp:spPr>
        <a:xfrm>
          <a:off x="617219" y="0"/>
          <a:ext cx="6995160" cy="3763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EC12A-136C-4F49-A995-386F254965EE}">
      <dsp:nvSpPr>
        <dsp:cNvPr id="0" name=""/>
        <dsp:cNvSpPr/>
      </dsp:nvSpPr>
      <dsp:spPr>
        <a:xfrm>
          <a:off x="278874" y="1129188"/>
          <a:ext cx="2468880" cy="15055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solidFill>
                <a:srgbClr val="002060"/>
              </a:solidFill>
            </a:rPr>
            <a:t>In line with the previous empirical studies and the theories supporting both gender diversity and sustainable integrated report disclosure</a:t>
          </a:r>
          <a:endParaRPr lang="en-US" sz="1400" kern="1200" dirty="0">
            <a:solidFill>
              <a:srgbClr val="002060"/>
            </a:solidFill>
          </a:endParaRPr>
        </a:p>
      </dsp:txBody>
      <dsp:txXfrm>
        <a:off x="352371" y="1202685"/>
        <a:ext cx="2321886" cy="1358591"/>
      </dsp:txXfrm>
    </dsp:sp>
    <dsp:sp modelId="{A2AA5894-E767-430B-B1DA-CC09A5D2CB5A}">
      <dsp:nvSpPr>
        <dsp:cNvPr id="0" name=""/>
        <dsp:cNvSpPr/>
      </dsp:nvSpPr>
      <dsp:spPr>
        <a:xfrm>
          <a:off x="2880359" y="1129188"/>
          <a:ext cx="2468880" cy="15055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solidFill>
                <a:srgbClr val="002060"/>
              </a:solidFill>
            </a:rPr>
            <a:t>we conclude that gender diversity can lower the conflict of interest and may lead to a more sustainable strategy</a:t>
          </a:r>
          <a:endParaRPr lang="en-US" sz="1400" kern="1200" dirty="0">
            <a:solidFill>
              <a:srgbClr val="002060"/>
            </a:solidFill>
          </a:endParaRPr>
        </a:p>
      </dsp:txBody>
      <dsp:txXfrm>
        <a:off x="2953856" y="1202685"/>
        <a:ext cx="2321886" cy="1358591"/>
      </dsp:txXfrm>
    </dsp:sp>
    <dsp:sp modelId="{71584719-CFC3-45B6-8150-6BF5DDEE4C09}">
      <dsp:nvSpPr>
        <dsp:cNvPr id="0" name=""/>
        <dsp:cNvSpPr/>
      </dsp:nvSpPr>
      <dsp:spPr>
        <a:xfrm>
          <a:off x="5481845" y="1129188"/>
          <a:ext cx="2468880" cy="15055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kern="1200" dirty="0" smtClean="0">
              <a:solidFill>
                <a:srgbClr val="002060"/>
              </a:solidFill>
            </a:rPr>
            <a:t>H</a:t>
          </a:r>
          <a:r>
            <a:rPr lang="en-GB" sz="1400" b="0" kern="1200" baseline="-25000" dirty="0" smtClean="0">
              <a:solidFill>
                <a:srgbClr val="002060"/>
              </a:solidFill>
            </a:rPr>
            <a:t>1</a:t>
          </a:r>
          <a:r>
            <a:rPr lang="en-GB" sz="1400" b="0" kern="1200" dirty="0" smtClean="0">
              <a:solidFill>
                <a:srgbClr val="002060"/>
              </a:solidFill>
            </a:rPr>
            <a:t>: </a:t>
          </a:r>
          <a:r>
            <a:rPr lang="en-GB" sz="1400" b="0" i="1" kern="1200" dirty="0" smtClean="0">
              <a:solidFill>
                <a:srgbClr val="002060"/>
              </a:solidFill>
            </a:rPr>
            <a:t>Female Members in the Board of Directors Increase ESG Disclosure</a:t>
          </a:r>
          <a:endParaRPr lang="en-US" sz="1400" b="0" kern="1200" dirty="0">
            <a:solidFill>
              <a:srgbClr val="002060"/>
            </a:solidFill>
          </a:endParaRPr>
        </a:p>
      </dsp:txBody>
      <dsp:txXfrm>
        <a:off x="5555342" y="1202685"/>
        <a:ext cx="2321886" cy="1358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83025-B1C8-4905-9BF1-4DCDBC9EF3ED}">
      <dsp:nvSpPr>
        <dsp:cNvPr id="0" name=""/>
        <dsp:cNvSpPr/>
      </dsp:nvSpPr>
      <dsp:spPr>
        <a:xfrm>
          <a:off x="2114050" y="225881"/>
          <a:ext cx="970302" cy="9703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12FF07C-652C-4730-8EA4-236D2401B019}">
      <dsp:nvSpPr>
        <dsp:cNvPr id="0" name=""/>
        <dsp:cNvSpPr/>
      </dsp:nvSpPr>
      <dsp:spPr>
        <a:xfrm>
          <a:off x="2258535" y="559512"/>
          <a:ext cx="742863" cy="3424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2060"/>
              </a:solidFill>
            </a:rPr>
            <a:t>Total Asset</a:t>
          </a:r>
          <a:endParaRPr lang="en-US" sz="1400" kern="1200" dirty="0">
            <a:solidFill>
              <a:srgbClr val="002060"/>
            </a:solidFill>
          </a:endParaRPr>
        </a:p>
      </dsp:txBody>
      <dsp:txXfrm>
        <a:off x="2258535" y="559512"/>
        <a:ext cx="742863" cy="342409"/>
      </dsp:txXfrm>
    </dsp:sp>
    <dsp:sp modelId="{2460C794-D615-4EA7-911C-6AD025F5FCCC}">
      <dsp:nvSpPr>
        <dsp:cNvPr id="0" name=""/>
        <dsp:cNvSpPr/>
      </dsp:nvSpPr>
      <dsp:spPr>
        <a:xfrm>
          <a:off x="2680464" y="1711273"/>
          <a:ext cx="970302" cy="9703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7911B93-0981-45EB-BAC5-F4E80B00F6E0}">
      <dsp:nvSpPr>
        <dsp:cNvPr id="0" name=""/>
        <dsp:cNvSpPr/>
      </dsp:nvSpPr>
      <dsp:spPr>
        <a:xfrm>
          <a:off x="2872396" y="2075002"/>
          <a:ext cx="562359" cy="3923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2060"/>
              </a:solidFill>
            </a:rPr>
            <a:t>Governance</a:t>
          </a:r>
          <a:endParaRPr lang="en-US" sz="1400" kern="1200" dirty="0">
            <a:solidFill>
              <a:srgbClr val="002060"/>
            </a:solidFill>
          </a:endParaRPr>
        </a:p>
      </dsp:txBody>
      <dsp:txXfrm>
        <a:off x="2872396" y="2075002"/>
        <a:ext cx="562359" cy="392341"/>
      </dsp:txXfrm>
    </dsp:sp>
    <dsp:sp modelId="{A85DCA7E-1DCE-49D0-A1FC-B132F0771276}">
      <dsp:nvSpPr>
        <dsp:cNvPr id="0" name=""/>
        <dsp:cNvSpPr/>
      </dsp:nvSpPr>
      <dsp:spPr>
        <a:xfrm>
          <a:off x="1662258" y="1711272"/>
          <a:ext cx="970302" cy="9703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DC9C7F5-2001-4D56-A7BD-2C68EEFB3A57}">
      <dsp:nvSpPr>
        <dsp:cNvPr id="0" name=""/>
        <dsp:cNvSpPr/>
      </dsp:nvSpPr>
      <dsp:spPr>
        <a:xfrm>
          <a:off x="1879669" y="1905470"/>
          <a:ext cx="533104" cy="4901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2060"/>
              </a:solidFill>
            </a:rPr>
            <a:t>GDP</a:t>
          </a:r>
          <a:endParaRPr lang="en-US" sz="1400" kern="1200" dirty="0">
            <a:solidFill>
              <a:srgbClr val="002060"/>
            </a:solidFill>
          </a:endParaRPr>
        </a:p>
      </dsp:txBody>
      <dsp:txXfrm>
        <a:off x="1879669" y="1905470"/>
        <a:ext cx="533104" cy="490117"/>
      </dsp:txXfrm>
    </dsp:sp>
    <dsp:sp modelId="{584047BA-B8C3-462D-8C4A-D587B0B79B1D}">
      <dsp:nvSpPr>
        <dsp:cNvPr id="0" name=""/>
        <dsp:cNvSpPr/>
      </dsp:nvSpPr>
      <dsp:spPr>
        <a:xfrm>
          <a:off x="586397" y="1699813"/>
          <a:ext cx="970302" cy="9703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7319353-2C1F-4F49-93DC-D4366104B4E8}">
      <dsp:nvSpPr>
        <dsp:cNvPr id="0" name=""/>
        <dsp:cNvSpPr/>
      </dsp:nvSpPr>
      <dsp:spPr>
        <a:xfrm>
          <a:off x="814997" y="2151200"/>
          <a:ext cx="563610" cy="2643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2060"/>
              </a:solidFill>
            </a:rPr>
            <a:t>Unemployment</a:t>
          </a:r>
          <a:endParaRPr lang="en-US" sz="1400" kern="1200" dirty="0">
            <a:solidFill>
              <a:srgbClr val="002060"/>
            </a:solidFill>
          </a:endParaRPr>
        </a:p>
      </dsp:txBody>
      <dsp:txXfrm>
        <a:off x="814997" y="2151200"/>
        <a:ext cx="563610" cy="264365"/>
      </dsp:txXfrm>
    </dsp:sp>
    <dsp:sp modelId="{0EA4A9BF-B1FE-47A2-8C3B-4A4DEF7F7F56}">
      <dsp:nvSpPr>
        <dsp:cNvPr id="0" name=""/>
        <dsp:cNvSpPr/>
      </dsp:nvSpPr>
      <dsp:spPr>
        <a:xfrm>
          <a:off x="745235" y="254190"/>
          <a:ext cx="970302" cy="9703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1143A0-0173-45BC-A2F4-8AB6C2668393}">
      <dsp:nvSpPr>
        <dsp:cNvPr id="0" name=""/>
        <dsp:cNvSpPr/>
      </dsp:nvSpPr>
      <dsp:spPr>
        <a:xfrm>
          <a:off x="942956" y="586969"/>
          <a:ext cx="602239" cy="275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2060"/>
              </a:solidFill>
            </a:rPr>
            <a:t>Financial</a:t>
          </a:r>
          <a:r>
            <a:rPr lang="en-US" sz="1200" kern="1200" dirty="0" smtClean="0">
              <a:solidFill>
                <a:srgbClr val="002060"/>
              </a:solidFill>
            </a:rPr>
            <a:t> leverage</a:t>
          </a:r>
          <a:endParaRPr lang="en-US" sz="1200" kern="1200" dirty="0">
            <a:solidFill>
              <a:srgbClr val="002060"/>
            </a:solidFill>
          </a:endParaRPr>
        </a:p>
      </dsp:txBody>
      <dsp:txXfrm>
        <a:off x="942956" y="586969"/>
        <a:ext cx="602239" cy="2757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20357-3AB8-44AF-A02C-BE98C6BBA273}">
      <dsp:nvSpPr>
        <dsp:cNvPr id="0" name=""/>
        <dsp:cNvSpPr/>
      </dsp:nvSpPr>
      <dsp:spPr>
        <a:xfrm>
          <a:off x="-92739" y="82635"/>
          <a:ext cx="5652248" cy="3532655"/>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451F8-14C4-4E79-BBBB-0A476F7636DD}">
      <dsp:nvSpPr>
        <dsp:cNvPr id="0" name=""/>
        <dsp:cNvSpPr/>
      </dsp:nvSpPr>
      <dsp:spPr>
        <a:xfrm>
          <a:off x="464007" y="2709517"/>
          <a:ext cx="130001" cy="130001"/>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62E51D5-453B-4C83-85A3-02A7D3BDCFA0}">
      <dsp:nvSpPr>
        <dsp:cNvPr id="0" name=""/>
        <dsp:cNvSpPr/>
      </dsp:nvSpPr>
      <dsp:spPr>
        <a:xfrm>
          <a:off x="529008" y="2774518"/>
          <a:ext cx="740444" cy="840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85" tIns="0" rIns="0" bIns="0" numCol="1" spcCol="1270" anchor="t" anchorCtr="0">
          <a:noAutofit/>
        </a:bodyPr>
        <a:lstStyle/>
        <a:p>
          <a:pPr lvl="0" algn="l" defTabSz="2667000">
            <a:lnSpc>
              <a:spcPct val="90000"/>
            </a:lnSpc>
            <a:spcBef>
              <a:spcPct val="0"/>
            </a:spcBef>
            <a:spcAft>
              <a:spcPct val="35000"/>
            </a:spcAft>
          </a:pPr>
          <a:endParaRPr lang="en-GB" sz="6000" kern="1200" dirty="0"/>
        </a:p>
      </dsp:txBody>
      <dsp:txXfrm>
        <a:off x="529008" y="2774518"/>
        <a:ext cx="740444" cy="840771"/>
      </dsp:txXfrm>
    </dsp:sp>
    <dsp:sp modelId="{08013013-66DA-4667-886A-52B0D383FF9D}">
      <dsp:nvSpPr>
        <dsp:cNvPr id="0" name=""/>
        <dsp:cNvSpPr/>
      </dsp:nvSpPr>
      <dsp:spPr>
        <a:xfrm>
          <a:off x="1167712" y="2033367"/>
          <a:ext cx="203480" cy="203480"/>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5F92779-E254-47BB-8442-A6EDAD3FB61C}">
      <dsp:nvSpPr>
        <dsp:cNvPr id="0" name=""/>
        <dsp:cNvSpPr/>
      </dsp:nvSpPr>
      <dsp:spPr>
        <a:xfrm>
          <a:off x="49556" y="3077984"/>
          <a:ext cx="938273" cy="59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20"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rgbClr val="002060"/>
              </a:solidFill>
            </a:rPr>
            <a:t>Pooled Data</a:t>
          </a:r>
          <a:endParaRPr lang="en-US" sz="1600" b="1" kern="1200" dirty="0">
            <a:solidFill>
              <a:srgbClr val="002060"/>
            </a:solidFill>
          </a:endParaRPr>
        </a:p>
      </dsp:txBody>
      <dsp:txXfrm>
        <a:off x="49556" y="3077984"/>
        <a:ext cx="938273" cy="590355"/>
      </dsp:txXfrm>
    </dsp:sp>
    <dsp:sp modelId="{400186E7-3AFD-47C4-A132-20DF4E86372A}">
      <dsp:nvSpPr>
        <dsp:cNvPr id="0" name=""/>
        <dsp:cNvSpPr/>
      </dsp:nvSpPr>
      <dsp:spPr>
        <a:xfrm>
          <a:off x="2072071" y="1494284"/>
          <a:ext cx="271307" cy="271307"/>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F679645-EEF9-4A49-90D8-1AF928AB2AB4}">
      <dsp:nvSpPr>
        <dsp:cNvPr id="0" name=""/>
        <dsp:cNvSpPr/>
      </dsp:nvSpPr>
      <dsp:spPr>
        <a:xfrm>
          <a:off x="1863813" y="1876886"/>
          <a:ext cx="1090883" cy="910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60" tIns="0" rIns="0" bIns="0" numCol="1" spcCol="1270" anchor="t" anchorCtr="0">
          <a:noAutofit/>
        </a:bodyPr>
        <a:lstStyle/>
        <a:p>
          <a:pPr lvl="0" algn="l" defTabSz="711200" rtl="0" eaLnBrk="0" fontAlgn="base" hangingPunct="0">
            <a:lnSpc>
              <a:spcPct val="90000"/>
            </a:lnSpc>
            <a:spcBef>
              <a:spcPct val="0"/>
            </a:spcBef>
            <a:spcAft>
              <a:spcPct val="35000"/>
            </a:spcAft>
          </a:pPr>
          <a:r>
            <a:rPr lang="en-US" sz="1600" b="1" kern="1200" dirty="0" smtClean="0">
              <a:solidFill>
                <a:srgbClr val="002060"/>
              </a:solidFill>
              <a:latin typeface="+mn-lt"/>
              <a:ea typeface="+mn-ea"/>
              <a:cs typeface="+mn-cs"/>
            </a:rPr>
            <a:t>10 Years (2007-2016)</a:t>
          </a:r>
          <a:endParaRPr lang="en-US" sz="1600" b="1" kern="1200" dirty="0">
            <a:solidFill>
              <a:srgbClr val="002060"/>
            </a:solidFill>
            <a:latin typeface="+mn-lt"/>
            <a:ea typeface="+mn-ea"/>
            <a:cs typeface="+mn-cs"/>
          </a:endParaRPr>
        </a:p>
      </dsp:txBody>
      <dsp:txXfrm>
        <a:off x="1863813" y="1876886"/>
        <a:ext cx="1090883" cy="910740"/>
      </dsp:txXfrm>
    </dsp:sp>
    <dsp:sp modelId="{D048475D-0E7B-43EA-ABF7-682DF01911F7}">
      <dsp:nvSpPr>
        <dsp:cNvPr id="0" name=""/>
        <dsp:cNvSpPr/>
      </dsp:nvSpPr>
      <dsp:spPr>
        <a:xfrm>
          <a:off x="3123389" y="1073191"/>
          <a:ext cx="350439" cy="350439"/>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594641A-BCCE-423A-A833-A50AECC2E5C2}">
      <dsp:nvSpPr>
        <dsp:cNvPr id="0" name=""/>
        <dsp:cNvSpPr/>
      </dsp:nvSpPr>
      <dsp:spPr>
        <a:xfrm>
          <a:off x="2717298" y="1589786"/>
          <a:ext cx="1455476" cy="78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691" tIns="0" rIns="0" bIns="0" numCol="1" spcCol="1270" anchor="t" anchorCtr="0">
          <a:noAutofit/>
        </a:bodyPr>
        <a:lstStyle/>
        <a:p>
          <a:pPr lvl="0" algn="ctr" defTabSz="711200" rtl="0" eaLnBrk="0" fontAlgn="base" hangingPunct="0">
            <a:lnSpc>
              <a:spcPct val="90000"/>
            </a:lnSpc>
            <a:spcBef>
              <a:spcPct val="0"/>
            </a:spcBef>
            <a:spcAft>
              <a:spcPct val="35000"/>
            </a:spcAft>
          </a:pPr>
          <a:r>
            <a:rPr lang="en-GB" sz="1600" b="1" kern="1200" dirty="0" smtClean="0">
              <a:latin typeface="Times New Roman" pitchFamily="18" charset="0"/>
              <a:cs typeface="Times New Roman" pitchFamily="18" charset="0"/>
            </a:rPr>
            <a:t>‎</a:t>
          </a:r>
          <a:r>
            <a:rPr lang="en-GB" sz="1600" b="1" kern="1200" dirty="0" smtClean="0">
              <a:solidFill>
                <a:srgbClr val="002060"/>
              </a:solidFill>
              <a:latin typeface="+mn-lt"/>
              <a:ea typeface="+mn-ea"/>
              <a:cs typeface="+mn-cs"/>
            </a:rPr>
            <a:t>2116‎</a:t>
          </a:r>
        </a:p>
        <a:p>
          <a:pPr lvl="0" algn="ctr" defTabSz="711200" rtl="0" eaLnBrk="0" fontAlgn="base" hangingPunct="0">
            <a:lnSpc>
              <a:spcPct val="90000"/>
            </a:lnSpc>
            <a:spcBef>
              <a:spcPct val="0"/>
            </a:spcBef>
            <a:spcAft>
              <a:spcPct val="35000"/>
            </a:spcAft>
          </a:pPr>
          <a:r>
            <a:rPr lang="en-US" sz="1600" b="1" kern="1200" dirty="0" smtClean="0">
              <a:solidFill>
                <a:srgbClr val="002060"/>
              </a:solidFill>
              <a:latin typeface="+mn-lt"/>
              <a:ea typeface="+mn-ea"/>
              <a:cs typeface="+mn-cs"/>
            </a:rPr>
            <a:t>Listed banks</a:t>
          </a:r>
          <a:endParaRPr lang="en-US" sz="1600" b="1" kern="1200" dirty="0">
            <a:solidFill>
              <a:srgbClr val="002060"/>
            </a:solidFill>
            <a:latin typeface="+mn-lt"/>
            <a:ea typeface="+mn-ea"/>
            <a:cs typeface="+mn-cs"/>
          </a:endParaRPr>
        </a:p>
      </dsp:txBody>
      <dsp:txXfrm>
        <a:off x="2717298" y="1589786"/>
        <a:ext cx="1455476" cy="782584"/>
      </dsp:txXfrm>
    </dsp:sp>
    <dsp:sp modelId="{3A0A3473-9BFB-4FEB-9932-DF103E0D91F6}">
      <dsp:nvSpPr>
        <dsp:cNvPr id="0" name=""/>
        <dsp:cNvSpPr/>
      </dsp:nvSpPr>
      <dsp:spPr>
        <a:xfrm>
          <a:off x="4205795" y="791992"/>
          <a:ext cx="446527" cy="446527"/>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0B8B2F9-817E-4668-9C11-E25F496D9BA6}">
      <dsp:nvSpPr>
        <dsp:cNvPr id="0" name=""/>
        <dsp:cNvSpPr/>
      </dsp:nvSpPr>
      <dsp:spPr>
        <a:xfrm>
          <a:off x="3734448" y="1357459"/>
          <a:ext cx="1501406" cy="1155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06" tIns="0" rIns="0" bIns="0" numCol="1" spcCol="1270" anchor="t" anchorCtr="0">
          <a:noAutofit/>
        </a:bodyPr>
        <a:lstStyle/>
        <a:p>
          <a:pPr lvl="0" algn="ctr" defTabSz="711200" rtl="0" eaLnBrk="0" fontAlgn="base" hangingPunct="0">
            <a:lnSpc>
              <a:spcPct val="90000"/>
            </a:lnSpc>
            <a:spcBef>
              <a:spcPct val="0"/>
            </a:spcBef>
            <a:spcAft>
              <a:spcPct val="35000"/>
            </a:spcAft>
          </a:pPr>
          <a:r>
            <a:rPr lang="en-GB" sz="1600" b="1" kern="1200" dirty="0" smtClean="0">
              <a:latin typeface="Times New Roman" pitchFamily="18" charset="0"/>
              <a:cs typeface="Times New Roman" pitchFamily="18" charset="0"/>
            </a:rPr>
            <a:t>‎</a:t>
          </a:r>
          <a:r>
            <a:rPr lang="en-GB" sz="1600" b="1" kern="1200" dirty="0" smtClean="0">
              <a:solidFill>
                <a:srgbClr val="002060"/>
              </a:solidFill>
              <a:latin typeface="+mn-lt"/>
              <a:ea typeface="+mn-ea"/>
              <a:cs typeface="+mn-cs"/>
            </a:rPr>
            <a:t>7951‎</a:t>
          </a:r>
        </a:p>
        <a:p>
          <a:pPr lvl="0" algn="l" defTabSz="711200" rtl="0" eaLnBrk="0" fontAlgn="base" hangingPunct="0">
            <a:lnSpc>
              <a:spcPct val="90000"/>
            </a:lnSpc>
            <a:spcBef>
              <a:spcPct val="0"/>
            </a:spcBef>
            <a:spcAft>
              <a:spcPct val="35000"/>
            </a:spcAft>
          </a:pPr>
          <a:r>
            <a:rPr lang="en-US" sz="1600" b="1" kern="1200" dirty="0" smtClean="0">
              <a:solidFill>
                <a:srgbClr val="002060"/>
              </a:solidFill>
              <a:latin typeface="+mn-lt"/>
              <a:ea typeface="+mn-ea"/>
              <a:cs typeface="+mn-cs"/>
            </a:rPr>
            <a:t>Observations</a:t>
          </a:r>
          <a:endParaRPr lang="en-US" sz="1600" b="1" kern="1200" dirty="0">
            <a:solidFill>
              <a:srgbClr val="002060"/>
            </a:solidFill>
            <a:latin typeface="+mn-lt"/>
            <a:ea typeface="+mn-ea"/>
            <a:cs typeface="+mn-cs"/>
          </a:endParaRPr>
        </a:p>
      </dsp:txBody>
      <dsp:txXfrm>
        <a:off x="3734448" y="1357459"/>
        <a:ext cx="1501406" cy="11558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A2FD4-B017-4AB6-A853-3211FA37F6BD}">
      <dsp:nvSpPr>
        <dsp:cNvPr id="0" name=""/>
        <dsp:cNvSpPr/>
      </dsp:nvSpPr>
      <dsp:spPr>
        <a:xfrm>
          <a:off x="780226" y="-19638"/>
          <a:ext cx="3773547" cy="3773547"/>
        </a:xfrm>
        <a:prstGeom prst="circularArrow">
          <a:avLst>
            <a:gd name="adj1" fmla="val 5544"/>
            <a:gd name="adj2" fmla="val 330680"/>
            <a:gd name="adj3" fmla="val 13845435"/>
            <a:gd name="adj4" fmla="val 17343805"/>
            <a:gd name="adj5" fmla="val 575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467BC9-5EF4-42A0-B27C-ABC0D84BE011}">
      <dsp:nvSpPr>
        <dsp:cNvPr id="0" name=""/>
        <dsp:cNvSpPr/>
      </dsp:nvSpPr>
      <dsp:spPr>
        <a:xfrm>
          <a:off x="1810122" y="1146"/>
          <a:ext cx="1713755" cy="85687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i="1" kern="1200" dirty="0" smtClean="0">
              <a:solidFill>
                <a:srgbClr val="002060"/>
              </a:solidFill>
            </a:rPr>
            <a:t>Normality</a:t>
          </a:r>
        </a:p>
        <a:p>
          <a:pPr lvl="0" algn="ctr" defTabSz="577850">
            <a:lnSpc>
              <a:spcPct val="90000"/>
            </a:lnSpc>
            <a:spcBef>
              <a:spcPct val="0"/>
            </a:spcBef>
            <a:spcAft>
              <a:spcPct val="35000"/>
            </a:spcAft>
          </a:pPr>
          <a:r>
            <a:rPr lang="en-GB" sz="1300" b="1" kern="1200" dirty="0" smtClean="0"/>
            <a:t>Shapiro–Wilk/ Kolmogorov–Smirnov</a:t>
          </a:r>
          <a:endParaRPr lang="en-GB" sz="1300" kern="1200" dirty="0"/>
        </a:p>
      </dsp:txBody>
      <dsp:txXfrm>
        <a:off x="1851951" y="42975"/>
        <a:ext cx="1630097" cy="773219"/>
      </dsp:txXfrm>
    </dsp:sp>
    <dsp:sp modelId="{DDEE300E-06DE-42BF-8BEE-647D89EE5B7A}">
      <dsp:nvSpPr>
        <dsp:cNvPr id="0" name=""/>
        <dsp:cNvSpPr/>
      </dsp:nvSpPr>
      <dsp:spPr>
        <a:xfrm>
          <a:off x="3340551" y="1113068"/>
          <a:ext cx="1713755" cy="85687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i="1" kern="1200" dirty="0" smtClean="0">
              <a:solidFill>
                <a:srgbClr val="002060"/>
              </a:solidFill>
            </a:rPr>
            <a:t>Collinearity</a:t>
          </a:r>
        </a:p>
        <a:p>
          <a:pPr lvl="0" algn="ctr" defTabSz="577850">
            <a:lnSpc>
              <a:spcPct val="90000"/>
            </a:lnSpc>
            <a:spcBef>
              <a:spcPct val="0"/>
            </a:spcBef>
            <a:spcAft>
              <a:spcPct val="35000"/>
            </a:spcAft>
          </a:pPr>
          <a:r>
            <a:rPr lang="en-GB" sz="1300" b="1" kern="1200" dirty="0" smtClean="0"/>
            <a:t>VIF test </a:t>
          </a:r>
          <a:endParaRPr lang="en-GB" sz="1300" kern="1200" dirty="0"/>
        </a:p>
      </dsp:txBody>
      <dsp:txXfrm>
        <a:off x="3382380" y="1154897"/>
        <a:ext cx="1630097" cy="773219"/>
      </dsp:txXfrm>
    </dsp:sp>
    <dsp:sp modelId="{3E7616DF-7077-4F28-88D6-62AEF2E1AC53}">
      <dsp:nvSpPr>
        <dsp:cNvPr id="0" name=""/>
        <dsp:cNvSpPr/>
      </dsp:nvSpPr>
      <dsp:spPr>
        <a:xfrm>
          <a:off x="3068411" y="2639859"/>
          <a:ext cx="1713755" cy="85687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i="1" kern="1200" dirty="0" smtClean="0">
              <a:solidFill>
                <a:srgbClr val="002060"/>
              </a:solidFill>
            </a:rPr>
            <a:t>Autocorrelation</a:t>
          </a:r>
        </a:p>
        <a:p>
          <a:pPr lvl="0" algn="ctr" defTabSz="577850">
            <a:lnSpc>
              <a:spcPct val="90000"/>
            </a:lnSpc>
            <a:spcBef>
              <a:spcPct val="0"/>
            </a:spcBef>
            <a:spcAft>
              <a:spcPct val="35000"/>
            </a:spcAft>
          </a:pPr>
          <a:r>
            <a:rPr lang="en-GB" sz="1300" b="1" kern="1200" dirty="0" smtClean="0"/>
            <a:t>Durbin Watson test </a:t>
          </a:r>
          <a:endParaRPr lang="en-GB" sz="1300" kern="1200" dirty="0"/>
        </a:p>
      </dsp:txBody>
      <dsp:txXfrm>
        <a:off x="3110240" y="2681688"/>
        <a:ext cx="1630097" cy="773219"/>
      </dsp:txXfrm>
    </dsp:sp>
    <dsp:sp modelId="{DDA239E3-9D8A-4456-A8B7-6E9F7DDBC313}">
      <dsp:nvSpPr>
        <dsp:cNvPr id="0" name=""/>
        <dsp:cNvSpPr/>
      </dsp:nvSpPr>
      <dsp:spPr>
        <a:xfrm>
          <a:off x="553802" y="2639851"/>
          <a:ext cx="1713755" cy="85687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i="1" kern="1200" dirty="0" smtClean="0">
              <a:solidFill>
                <a:srgbClr val="002060"/>
              </a:solidFill>
            </a:rPr>
            <a:t>Heteroscedasticity</a:t>
          </a:r>
        </a:p>
        <a:p>
          <a:pPr lvl="0" algn="ctr" defTabSz="577850">
            <a:lnSpc>
              <a:spcPct val="90000"/>
            </a:lnSpc>
            <a:spcBef>
              <a:spcPct val="0"/>
            </a:spcBef>
            <a:spcAft>
              <a:spcPct val="35000"/>
            </a:spcAft>
          </a:pPr>
          <a:r>
            <a:rPr lang="en-GB" sz="1300" b="1" kern="1200" dirty="0" err="1" smtClean="0"/>
            <a:t>Breusch</a:t>
          </a:r>
          <a:r>
            <a:rPr lang="en-GB" sz="1300" b="1" kern="1200" dirty="0" smtClean="0"/>
            <a:t>-Pagan test</a:t>
          </a:r>
          <a:endParaRPr lang="en-GB" sz="1300" kern="1200" dirty="0"/>
        </a:p>
      </dsp:txBody>
      <dsp:txXfrm>
        <a:off x="595631" y="2681680"/>
        <a:ext cx="1630097" cy="773219"/>
      </dsp:txXfrm>
    </dsp:sp>
    <dsp:sp modelId="{4AF3BFA9-AAB9-4D15-AEB7-836C242C879F}">
      <dsp:nvSpPr>
        <dsp:cNvPr id="0" name=""/>
        <dsp:cNvSpPr/>
      </dsp:nvSpPr>
      <dsp:spPr>
        <a:xfrm>
          <a:off x="279692" y="1113068"/>
          <a:ext cx="1713755" cy="85687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i="1" kern="1200" dirty="0" smtClean="0">
              <a:solidFill>
                <a:srgbClr val="002060"/>
              </a:solidFill>
            </a:rPr>
            <a:t>Stationarity</a:t>
          </a:r>
        </a:p>
        <a:p>
          <a:pPr lvl="0" algn="ctr" defTabSz="577850">
            <a:lnSpc>
              <a:spcPct val="90000"/>
            </a:lnSpc>
            <a:spcBef>
              <a:spcPct val="0"/>
            </a:spcBef>
            <a:spcAft>
              <a:spcPct val="35000"/>
            </a:spcAft>
          </a:pPr>
          <a:r>
            <a:rPr lang="en-GB" sz="1300" b="1" kern="1200" dirty="0" smtClean="0"/>
            <a:t>ADF/  Phillips–</a:t>
          </a:r>
          <a:r>
            <a:rPr lang="en-GB" sz="1300" b="1" kern="1200" dirty="0" err="1" smtClean="0"/>
            <a:t>Perron</a:t>
          </a:r>
          <a:endParaRPr lang="en-GB" sz="1300" kern="1200" dirty="0"/>
        </a:p>
      </dsp:txBody>
      <dsp:txXfrm>
        <a:off x="321521" y="1154897"/>
        <a:ext cx="1630097" cy="7732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F7117AC1-4ABA-424B-92BA-408C090DCB7F}" type="datetime1">
              <a:rPr lang="en-US" altLang="en-US"/>
              <a:pPr/>
              <a:t>11/7/2017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2E327D2-BFAA-452B-BDBB-DC8883D94173}" type="slidenum">
              <a:rPr lang="en-US" altLang="en-US"/>
              <a:pPr/>
              <a:t>‹#›</a:t>
            </a:fld>
            <a:endParaRPr lang="en-US" altLang="en-US"/>
          </a:p>
        </p:txBody>
      </p:sp>
    </p:spTree>
    <p:extLst>
      <p:ext uri="{BB962C8B-B14F-4D97-AF65-F5344CB8AC3E}">
        <p14:creationId xmlns:p14="http://schemas.microsoft.com/office/powerpoint/2010/main" val="3657298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7343DC3D-F2DC-41FB-9EB4-E3ADD856ABD1}" type="datetime1">
              <a:rPr lang="en-US" altLang="en-US"/>
              <a:pPr/>
              <a:t>11/7/2017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AF923CC-9326-448D-A068-5E7F1AB4CD54}" type="slidenum">
              <a:rPr lang="en-US" altLang="en-US"/>
              <a:pPr/>
              <a:t>‹#›</a:t>
            </a:fld>
            <a:endParaRPr lang="en-US" altLang="en-US"/>
          </a:p>
        </p:txBody>
      </p:sp>
    </p:spTree>
    <p:extLst>
      <p:ext uri="{BB962C8B-B14F-4D97-AF65-F5344CB8AC3E}">
        <p14:creationId xmlns:p14="http://schemas.microsoft.com/office/powerpoint/2010/main" val="33217483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srcRect/>
          <a:stretch>
            <a:fillRect/>
          </a:stretch>
        </p:blipFill>
        <p:spPr bwMode="auto">
          <a:xfrm>
            <a:off x="-34925" y="-11113"/>
            <a:ext cx="9318625" cy="6869113"/>
          </a:xfrm>
          <a:prstGeom prst="rect">
            <a:avLst/>
          </a:prstGeom>
          <a:noFill/>
          <a:ln w="9525">
            <a:noFill/>
            <a:miter lim="800000"/>
            <a:headEnd/>
            <a:tailEnd/>
          </a:ln>
        </p:spPr>
      </p:pic>
      <p:pic>
        <p:nvPicPr>
          <p:cNvPr id="3" name="Picture 8"/>
          <p:cNvPicPr>
            <a:picLocks noChangeAspect="1"/>
          </p:cNvPicPr>
          <p:nvPr userDrawn="1"/>
        </p:nvPicPr>
        <p:blipFill>
          <a:blip r:embed="rId3"/>
          <a:srcRect/>
          <a:stretch>
            <a:fillRect/>
          </a:stretch>
        </p:blipFill>
        <p:spPr bwMode="auto">
          <a:xfrm>
            <a:off x="6696075" y="188913"/>
            <a:ext cx="2447925" cy="1208087"/>
          </a:xfrm>
          <a:prstGeom prst="rect">
            <a:avLst/>
          </a:prstGeom>
          <a:noFill/>
          <a:ln w="9525">
            <a:noFill/>
            <a:miter lim="800000"/>
            <a:headEnd/>
            <a:tailEnd/>
          </a:ln>
        </p:spPr>
      </p:pic>
      <p:pic>
        <p:nvPicPr>
          <p:cNvPr id="4" name="Picture 9"/>
          <p:cNvPicPr>
            <a:picLocks noChangeAspect="1"/>
          </p:cNvPicPr>
          <p:nvPr userDrawn="1"/>
        </p:nvPicPr>
        <p:blipFill>
          <a:blip r:embed="rId4"/>
          <a:srcRect/>
          <a:stretch>
            <a:fillRect/>
          </a:stretch>
        </p:blipFill>
        <p:spPr bwMode="auto">
          <a:xfrm>
            <a:off x="468313" y="563563"/>
            <a:ext cx="2130425" cy="458787"/>
          </a:xfrm>
          <a:prstGeom prst="rect">
            <a:avLst/>
          </a:prstGeom>
          <a:noFill/>
          <a:ln w="9525">
            <a:noFill/>
            <a:miter lim="800000"/>
            <a:headEnd/>
            <a:tailEnd/>
          </a:ln>
        </p:spPr>
      </p:pic>
      <p:sp>
        <p:nvSpPr>
          <p:cNvPr id="5" name="TextBox 4"/>
          <p:cNvSpPr txBox="1">
            <a:spLocks noChangeArrowheads="1"/>
          </p:cNvSpPr>
          <p:nvPr userDrawn="1"/>
        </p:nvSpPr>
        <p:spPr bwMode="auto">
          <a:xfrm>
            <a:off x="468313" y="5084763"/>
            <a:ext cx="33512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bg1"/>
                </a:solidFill>
                <a:latin typeface="Arial Black" pitchFamily="34" charset="0"/>
              </a:rPr>
              <a:t>EQUAL OPPORTUNITY IN BUSINESS &amp; SOCIETY</a:t>
            </a:r>
          </a:p>
          <a:p>
            <a:pPr algn="r"/>
            <a:endParaRPr lang="en-US" altLang="en-US" b="1">
              <a:solidFill>
                <a:schemeClr val="bg1"/>
              </a:solidFill>
              <a:latin typeface="Arial Black" pitchFamily="34" charset="0"/>
            </a:endParaRPr>
          </a:p>
          <a:p>
            <a:r>
              <a:rPr lang="en-US" altLang="en-US" sz="2000">
                <a:solidFill>
                  <a:schemeClr val="bg1"/>
                </a:solidFill>
              </a:rPr>
              <a:t>8</a:t>
            </a:r>
            <a:r>
              <a:rPr lang="en-US" altLang="en-US" sz="2000" baseline="30000">
                <a:solidFill>
                  <a:schemeClr val="bg1"/>
                </a:solidFill>
              </a:rPr>
              <a:t>th</a:t>
            </a:r>
            <a:r>
              <a:rPr lang="en-US" altLang="en-US" sz="2000">
                <a:solidFill>
                  <a:schemeClr val="bg1"/>
                </a:solidFill>
              </a:rPr>
              <a:t> – 9</a:t>
            </a:r>
            <a:r>
              <a:rPr lang="en-US" altLang="en-US" sz="2000" baseline="30000">
                <a:solidFill>
                  <a:schemeClr val="bg1"/>
                </a:solidFill>
              </a:rPr>
              <a:t>th</a:t>
            </a:r>
            <a:r>
              <a:rPr lang="en-US" altLang="en-US" sz="2000">
                <a:solidFill>
                  <a:schemeClr val="bg1"/>
                </a:solidFill>
              </a:rPr>
              <a:t> November 2017</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2"/>
          <p:cNvSpPr>
            <a:spLocks noGrp="1"/>
          </p:cNvSpPr>
          <p:nvPr>
            <p:ph idx="1"/>
          </p:nvPr>
        </p:nvSpPr>
        <p:spPr bwMode="auto">
          <a:xfrm>
            <a:off x="457200" y="23622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Title Placeholder 13"/>
          <p:cNvSpPr>
            <a:spLocks noGrp="1"/>
          </p:cNvSpPr>
          <p:nvPr>
            <p:ph type="title"/>
          </p:nvPr>
        </p:nvSpPr>
        <p:spPr bwMode="auto">
          <a:xfrm>
            <a:off x="457200" y="14938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a:t>Click to edit Master title style</a:t>
            </a:r>
          </a:p>
        </p:txBody>
      </p:sp>
      <p:sp>
        <p:nvSpPr>
          <p:cNvPr id="4" name="Date Placeholder 3"/>
          <p:cNvSpPr>
            <a:spLocks noGrp="1"/>
          </p:cNvSpPr>
          <p:nvPr>
            <p:ph type="dt" sz="half" idx="10"/>
          </p:nvPr>
        </p:nvSpPr>
        <p:spPr/>
        <p:txBody>
          <a:bodyPr/>
          <a:lstStyle>
            <a:lvl1pPr>
              <a:defRPr/>
            </a:lvl1pPr>
          </a:lstStyle>
          <a:p>
            <a:fld id="{C48326E0-BF22-4ECE-B91C-C503BBD67C0D}" type="datetime1">
              <a:rPr lang="en-US" altLang="en-US"/>
              <a:pPr/>
              <a:t>11/7/2017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8" name="Slide Number Placeholder 5"/>
          <p:cNvSpPr>
            <a:spLocks noGrp="1"/>
          </p:cNvSpPr>
          <p:nvPr>
            <p:ph type="sldNum" sz="quarter" idx="12"/>
          </p:nvPr>
        </p:nvSpPr>
        <p:spPr/>
        <p:txBody>
          <a:bodyPr/>
          <a:lstStyle>
            <a:lvl1pPr>
              <a:defRPr/>
            </a:lvl1pPr>
          </a:lstStyle>
          <a:p>
            <a:fld id="{DABE7570-F34D-4EA2-BDBC-313D59A48A4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7" descr="Cover.jpg"/>
          <p:cNvPicPr>
            <a:picLocks noChangeAspect="1"/>
          </p:cNvPicPr>
          <p:nvPr userDrawn="1"/>
        </p:nvPicPr>
        <p:blipFill>
          <a:blip r:embed="rId2"/>
          <a:srcRect/>
          <a:stretch>
            <a:fillRect/>
          </a:stretch>
        </p:blipFill>
        <p:spPr bwMode="auto">
          <a:xfrm>
            <a:off x="-39688" y="-41275"/>
            <a:ext cx="9213851" cy="69294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bwMode="auto">
          <a:xfrm>
            <a:off x="457200" y="23622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 name="Title Placeholder 13"/>
          <p:cNvSpPr>
            <a:spLocks noGrp="1"/>
          </p:cNvSpPr>
          <p:nvPr>
            <p:ph type="title"/>
          </p:nvPr>
        </p:nvSpPr>
        <p:spPr bwMode="auto">
          <a:xfrm>
            <a:off x="457200" y="14938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a:t>Click to edit Master title style</a:t>
            </a:r>
          </a:p>
        </p:txBody>
      </p:sp>
      <p:sp>
        <p:nvSpPr>
          <p:cNvPr id="4" name="Date Placeholder 3"/>
          <p:cNvSpPr>
            <a:spLocks noGrp="1"/>
          </p:cNvSpPr>
          <p:nvPr>
            <p:ph type="dt" sz="half" idx="10"/>
          </p:nvPr>
        </p:nvSpPr>
        <p:spPr/>
        <p:txBody>
          <a:bodyPr/>
          <a:lstStyle>
            <a:lvl1pPr>
              <a:defRPr/>
            </a:lvl1pPr>
          </a:lstStyle>
          <a:p>
            <a:fld id="{6FEA1093-8DAA-4D53-9251-6B9744D4993F}" type="datetime1">
              <a:rPr lang="en-US" altLang="en-US"/>
              <a:pPr/>
              <a:t>11/7/2017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4E1C4A-15E6-431E-8D09-F9A30EB6CC0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20888"/>
            <a:ext cx="4038600" cy="3705275"/>
          </a:xfrm>
          <a:prstGeom prst="rect">
            <a:avLst/>
          </a:prstGeom>
        </p:spPr>
        <p:txBody>
          <a:bodyPr/>
          <a:lstStyle>
            <a:lvl1pPr>
              <a:defRPr sz="2000" b="0" i="0">
                <a:solidFill>
                  <a:srgbClr val="8F908F"/>
                </a:solidFill>
                <a:latin typeface="Arial"/>
                <a:cs typeface="Arial"/>
              </a:defRPr>
            </a:lvl1pPr>
            <a:lvl2pPr>
              <a:defRPr sz="1800" b="0" i="0">
                <a:solidFill>
                  <a:srgbClr val="8F908F"/>
                </a:solidFill>
                <a:latin typeface="Arial"/>
                <a:cs typeface="Arial"/>
              </a:defRPr>
            </a:lvl2pPr>
            <a:lvl3pPr>
              <a:defRPr sz="1600" b="0" i="0">
                <a:solidFill>
                  <a:srgbClr val="8F908F"/>
                </a:solidFill>
                <a:latin typeface="Arial"/>
                <a:cs typeface="Arial"/>
              </a:defRPr>
            </a:lvl3pPr>
            <a:lvl4pPr>
              <a:defRPr sz="1400" b="0" i="0">
                <a:solidFill>
                  <a:srgbClr val="8F908F"/>
                </a:solidFill>
                <a:latin typeface="Arial"/>
                <a:cs typeface="Arial"/>
              </a:defRPr>
            </a:lvl4pPr>
            <a:lvl5pPr>
              <a:defRPr sz="1400" b="0" i="0">
                <a:solidFill>
                  <a:srgbClr val="8F908F"/>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20888"/>
            <a:ext cx="4038600" cy="3705275"/>
          </a:xfrm>
          <a:prstGeom prst="rect">
            <a:avLst/>
          </a:prstGeom>
        </p:spPr>
        <p:txBody>
          <a:bodyPr/>
          <a:lstStyle>
            <a:lvl1pPr>
              <a:defRPr sz="2000" b="0" i="0">
                <a:solidFill>
                  <a:srgbClr val="8F908F"/>
                </a:solidFill>
                <a:latin typeface="Arial"/>
                <a:cs typeface="Arial"/>
              </a:defRPr>
            </a:lvl1pPr>
            <a:lvl2pPr>
              <a:defRPr sz="1800" b="0" i="0">
                <a:solidFill>
                  <a:srgbClr val="8F908F"/>
                </a:solidFill>
                <a:latin typeface="Arial"/>
                <a:cs typeface="Arial"/>
              </a:defRPr>
            </a:lvl2pPr>
            <a:lvl3pPr>
              <a:defRPr sz="1600" b="0" i="0">
                <a:solidFill>
                  <a:srgbClr val="8F908F"/>
                </a:solidFill>
                <a:latin typeface="Arial"/>
                <a:cs typeface="Arial"/>
              </a:defRPr>
            </a:lvl3pPr>
            <a:lvl4pPr>
              <a:defRPr sz="1400" b="0" i="0">
                <a:solidFill>
                  <a:srgbClr val="8F908F"/>
                </a:solidFill>
                <a:latin typeface="Arial"/>
                <a:cs typeface="Arial"/>
              </a:defRPr>
            </a:lvl4pPr>
            <a:lvl5pPr>
              <a:defRPr sz="1400" b="0" i="0">
                <a:solidFill>
                  <a:srgbClr val="8F908F"/>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3"/>
          <p:cNvSpPr>
            <a:spLocks noGrp="1"/>
          </p:cNvSpPr>
          <p:nvPr>
            <p:ph type="title"/>
          </p:nvPr>
        </p:nvSpPr>
        <p:spPr bwMode="auto">
          <a:xfrm>
            <a:off x="457200" y="14938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a:t>Click to edit Master title style</a:t>
            </a:r>
          </a:p>
        </p:txBody>
      </p:sp>
      <p:sp>
        <p:nvSpPr>
          <p:cNvPr id="5" name="Date Placeholder 3"/>
          <p:cNvSpPr>
            <a:spLocks noGrp="1"/>
          </p:cNvSpPr>
          <p:nvPr>
            <p:ph type="dt" sz="half" idx="10"/>
          </p:nvPr>
        </p:nvSpPr>
        <p:spPr/>
        <p:txBody>
          <a:bodyPr/>
          <a:lstStyle>
            <a:lvl1pPr>
              <a:defRPr/>
            </a:lvl1pPr>
          </a:lstStyle>
          <a:p>
            <a:fld id="{B40E8618-DEA5-499A-818A-060D79AA0980}" type="datetime1">
              <a:rPr lang="en-US" altLang="en-US"/>
              <a:pPr/>
              <a:t>11/7/2017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F2561E40-0165-4EDB-A936-9E96A7EB7406}"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31772"/>
            <a:ext cx="4040188" cy="639762"/>
          </a:xfrm>
          <a:prstGeom prst="rect">
            <a:avLst/>
          </a:prstGeom>
        </p:spPr>
        <p:txBody>
          <a:bodyPr anchor="b"/>
          <a:lstStyle>
            <a:lvl1pPr marL="0" indent="0">
              <a:buNone/>
              <a:defRPr sz="2000" b="1">
                <a:solidFill>
                  <a:srgbClr val="8F908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141106"/>
            <a:ext cx="4040188" cy="2985056"/>
          </a:xfrm>
          <a:prstGeom prst="rect">
            <a:avLst/>
          </a:prstGeom>
        </p:spPr>
        <p:txBody>
          <a:bodyPr/>
          <a:lstStyle>
            <a:lvl1pPr>
              <a:defRPr sz="2000">
                <a:solidFill>
                  <a:srgbClr val="8F908F"/>
                </a:solidFill>
              </a:defRPr>
            </a:lvl1pPr>
            <a:lvl2pPr>
              <a:defRPr sz="1800">
                <a:solidFill>
                  <a:srgbClr val="8F908F"/>
                </a:solidFill>
              </a:defRPr>
            </a:lvl2pPr>
            <a:lvl3pPr>
              <a:defRPr sz="1600">
                <a:solidFill>
                  <a:srgbClr val="8F908F"/>
                </a:solidFill>
              </a:defRPr>
            </a:lvl3pPr>
            <a:lvl4pPr>
              <a:defRPr sz="1400">
                <a:solidFill>
                  <a:srgbClr val="8F908F"/>
                </a:solidFill>
              </a:defRPr>
            </a:lvl4pPr>
            <a:lvl5pPr>
              <a:defRPr sz="1400">
                <a:solidFill>
                  <a:srgbClr val="8F90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31772"/>
            <a:ext cx="4041775" cy="639762"/>
          </a:xfrm>
          <a:prstGeom prst="rect">
            <a:avLst/>
          </a:prstGeom>
        </p:spPr>
        <p:txBody>
          <a:bodyPr anchor="b"/>
          <a:lstStyle>
            <a:lvl1pPr marL="0" indent="0">
              <a:buNone/>
              <a:defRPr sz="2000" b="1">
                <a:solidFill>
                  <a:srgbClr val="8F908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141106"/>
            <a:ext cx="4041775" cy="2985056"/>
          </a:xfrm>
          <a:prstGeom prst="rect">
            <a:avLst/>
          </a:prstGeom>
        </p:spPr>
        <p:txBody>
          <a:bodyPr/>
          <a:lstStyle>
            <a:lvl1pPr>
              <a:defRPr sz="2000">
                <a:solidFill>
                  <a:srgbClr val="8F908F"/>
                </a:solidFill>
              </a:defRPr>
            </a:lvl1pPr>
            <a:lvl2pPr>
              <a:defRPr sz="1800">
                <a:solidFill>
                  <a:srgbClr val="8F908F"/>
                </a:solidFill>
              </a:defRPr>
            </a:lvl2pPr>
            <a:lvl3pPr>
              <a:defRPr sz="1600">
                <a:solidFill>
                  <a:srgbClr val="8F908F"/>
                </a:solidFill>
              </a:defRPr>
            </a:lvl3pPr>
            <a:lvl4pPr>
              <a:defRPr sz="1400">
                <a:solidFill>
                  <a:srgbClr val="8F908F"/>
                </a:solidFill>
              </a:defRPr>
            </a:lvl4pPr>
            <a:lvl5pPr>
              <a:defRPr sz="1400">
                <a:solidFill>
                  <a:srgbClr val="8F90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Placeholder 13"/>
          <p:cNvSpPr>
            <a:spLocks noGrp="1"/>
          </p:cNvSpPr>
          <p:nvPr>
            <p:ph type="title"/>
          </p:nvPr>
        </p:nvSpPr>
        <p:spPr bwMode="auto">
          <a:xfrm>
            <a:off x="457200" y="14938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a:t>Click to edit Master title style</a:t>
            </a:r>
          </a:p>
        </p:txBody>
      </p:sp>
      <p:sp>
        <p:nvSpPr>
          <p:cNvPr id="7" name="Date Placeholder 3"/>
          <p:cNvSpPr>
            <a:spLocks noGrp="1"/>
          </p:cNvSpPr>
          <p:nvPr>
            <p:ph type="dt" sz="half" idx="10"/>
          </p:nvPr>
        </p:nvSpPr>
        <p:spPr/>
        <p:txBody>
          <a:bodyPr/>
          <a:lstStyle>
            <a:lvl1pPr>
              <a:defRPr/>
            </a:lvl1pPr>
          </a:lstStyle>
          <a:p>
            <a:fld id="{114F5A44-314F-4A00-8396-4031AD89EAB3}" type="datetime1">
              <a:rPr lang="en-US" altLang="en-US"/>
              <a:pPr/>
              <a:t>11/7/2017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65026E2D-E218-48E3-AFA4-E8DF50749847}"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3"/>
          <p:cNvSpPr>
            <a:spLocks noGrp="1"/>
          </p:cNvSpPr>
          <p:nvPr>
            <p:ph type="title"/>
          </p:nvPr>
        </p:nvSpPr>
        <p:spPr bwMode="auto">
          <a:xfrm>
            <a:off x="457200" y="14938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a:t>Click to edit Master title style</a:t>
            </a:r>
          </a:p>
        </p:txBody>
      </p:sp>
      <p:sp>
        <p:nvSpPr>
          <p:cNvPr id="3" name="Date Placeholder 3"/>
          <p:cNvSpPr>
            <a:spLocks noGrp="1"/>
          </p:cNvSpPr>
          <p:nvPr>
            <p:ph type="dt" sz="half" idx="10"/>
          </p:nvPr>
        </p:nvSpPr>
        <p:spPr/>
        <p:txBody>
          <a:bodyPr/>
          <a:lstStyle>
            <a:lvl1pPr>
              <a:defRPr/>
            </a:lvl1pPr>
          </a:lstStyle>
          <a:p>
            <a:fld id="{AC030C3C-9A65-4D1F-9DF6-6606BA331AA3}" type="datetime1">
              <a:rPr lang="en-US" altLang="en-US"/>
              <a:pPr/>
              <a:t>11/7/2017</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1186454C-3481-4238-AD9B-451AE7BA0E0F}"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420888"/>
            <a:ext cx="5111750" cy="3705275"/>
          </a:xfrm>
          <a:prstGeom prst="rect">
            <a:avLst/>
          </a:prstGeom>
        </p:spPr>
        <p:txBody>
          <a:bodyPr/>
          <a:lstStyle>
            <a:lvl1pPr>
              <a:defRPr sz="2000" b="0" i="0">
                <a:solidFill>
                  <a:srgbClr val="8F908F"/>
                </a:solidFill>
                <a:latin typeface="Arial"/>
                <a:cs typeface="Arial"/>
              </a:defRPr>
            </a:lvl1pPr>
            <a:lvl2pPr>
              <a:defRPr sz="1800" b="0" i="0">
                <a:solidFill>
                  <a:srgbClr val="8F908F"/>
                </a:solidFill>
                <a:latin typeface="Arial"/>
                <a:cs typeface="Arial"/>
              </a:defRPr>
            </a:lvl2pPr>
            <a:lvl3pPr>
              <a:defRPr sz="1600" b="0" i="0">
                <a:solidFill>
                  <a:srgbClr val="8F908F"/>
                </a:solidFill>
                <a:latin typeface="Arial"/>
                <a:cs typeface="Arial"/>
              </a:defRPr>
            </a:lvl3pPr>
            <a:lvl4pPr>
              <a:defRPr sz="1400" b="0" i="0">
                <a:solidFill>
                  <a:srgbClr val="8F908F"/>
                </a:solidFill>
                <a:latin typeface="Arial"/>
                <a:cs typeface="Arial"/>
              </a:defRPr>
            </a:lvl4pPr>
            <a:lvl5pPr>
              <a:defRPr sz="1400" b="0" i="0">
                <a:solidFill>
                  <a:srgbClr val="8F908F"/>
                </a:solidFill>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20888"/>
            <a:ext cx="3008313" cy="3705275"/>
          </a:xfrm>
          <a:prstGeom prst="rect">
            <a:avLst/>
          </a:prstGeom>
        </p:spPr>
        <p:txBody>
          <a:bodyPr/>
          <a:lstStyle>
            <a:lvl1pPr marL="0" indent="0">
              <a:buNone/>
              <a:defRPr sz="1400" b="0" i="0">
                <a:solidFill>
                  <a:srgbClr val="8F908F"/>
                </a:solidFill>
                <a:latin typeface="Myriad Pro Semibold"/>
                <a:cs typeface="Myriad Pro Semibol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Placeholder 13"/>
          <p:cNvSpPr>
            <a:spLocks noGrp="1"/>
          </p:cNvSpPr>
          <p:nvPr>
            <p:ph type="title"/>
          </p:nvPr>
        </p:nvSpPr>
        <p:spPr bwMode="auto">
          <a:xfrm>
            <a:off x="457200" y="14938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en-US"/>
              <a:t>Click to edit Master title style</a:t>
            </a:r>
          </a:p>
        </p:txBody>
      </p:sp>
      <p:sp>
        <p:nvSpPr>
          <p:cNvPr id="5" name="Date Placeholder 3"/>
          <p:cNvSpPr>
            <a:spLocks noGrp="1"/>
          </p:cNvSpPr>
          <p:nvPr>
            <p:ph type="dt" sz="half" idx="10"/>
          </p:nvPr>
        </p:nvSpPr>
        <p:spPr/>
        <p:txBody>
          <a:bodyPr/>
          <a:lstStyle>
            <a:lvl1pPr>
              <a:defRPr/>
            </a:lvl1pPr>
          </a:lstStyle>
          <a:p>
            <a:fld id="{E4404CC3-DD90-4CB5-B3FF-7B965DC42C4C}" type="datetime1">
              <a:rPr lang="en-US" altLang="en-US"/>
              <a:pPr/>
              <a:t>11/7/2017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994AB1C-9C24-43AD-A701-984D97F665E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153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828799"/>
            <a:ext cx="8153400" cy="28987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57200" y="5367338"/>
            <a:ext cx="8153400" cy="804862"/>
          </a:xfrm>
          <a:prstGeom prst="rect">
            <a:avLst/>
          </a:prstGeom>
        </p:spPr>
        <p:txBody>
          <a:bodyPr/>
          <a:lstStyle>
            <a:lvl1pPr marL="0" indent="0">
              <a:buNone/>
              <a:defRPr sz="1400">
                <a:solidFill>
                  <a:srgbClr val="8F908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fld id="{1BDDFD9B-3829-42A2-BBF1-0BDD32E2EF0E}" type="datetime1">
              <a:rPr lang="en-US" altLang="en-US"/>
              <a:pPr/>
              <a:t>11/7/2017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BB1DD13-FE6D-45CF-B575-C2503336C77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0F32"/>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1"/>
          <a:srcRect/>
          <a:stretch>
            <a:fillRect/>
          </a:stretch>
        </p:blipFill>
        <p:spPr bwMode="auto">
          <a:xfrm>
            <a:off x="0" y="-33338"/>
            <a:ext cx="9161463" cy="6891338"/>
          </a:xfrm>
          <a:prstGeom prst="rect">
            <a:avLst/>
          </a:prstGeom>
          <a:noFill/>
          <a:ln w="9525">
            <a:noFill/>
            <a:miter lim="800000"/>
            <a:headEnd/>
            <a:tailEnd/>
          </a:ln>
        </p:spPr>
      </p:pic>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813CFC8F-9AE7-44CB-8680-C71CA0A83D3C}" type="datetime1">
              <a:rPr lang="en-US" altLang="en-US"/>
              <a:pPr/>
              <a:t>11/7/2017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D28D7A5F-8246-4BB1-9FB1-C1E757C8E179}" type="slidenum">
              <a:rPr lang="en-US" altLang="en-US"/>
              <a:pPr/>
              <a:t>‹#›</a:t>
            </a:fld>
            <a:endParaRPr lang="en-US" altLang="en-US"/>
          </a:p>
        </p:txBody>
      </p:sp>
      <p:sp>
        <p:nvSpPr>
          <p:cNvPr id="1030" name="Text Placeholder 2"/>
          <p:cNvSpPr>
            <a:spLocks noGrp="1"/>
          </p:cNvSpPr>
          <p:nvPr>
            <p:ph type="body" idx="1"/>
          </p:nvPr>
        </p:nvSpPr>
        <p:spPr bwMode="auto">
          <a:xfrm>
            <a:off x="457200" y="2362200"/>
            <a:ext cx="82296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Title Placeholder 13"/>
          <p:cNvSpPr>
            <a:spLocks noGrp="1"/>
          </p:cNvSpPr>
          <p:nvPr>
            <p:ph type="title"/>
          </p:nvPr>
        </p:nvSpPr>
        <p:spPr bwMode="auto">
          <a:xfrm>
            <a:off x="457200" y="14938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80" r:id="rId1"/>
    <p:sldLayoutId id="2147483873" r:id="rId2"/>
    <p:sldLayoutId id="2147483881" r:id="rId3"/>
    <p:sldLayoutId id="2147483874" r:id="rId4"/>
    <p:sldLayoutId id="2147483875" r:id="rId5"/>
    <p:sldLayoutId id="2147483876" r:id="rId6"/>
    <p:sldLayoutId id="2147483877" r:id="rId7"/>
    <p:sldLayoutId id="2147483878" r:id="rId8"/>
    <p:sldLayoutId id="2147483879" r:id="rId9"/>
  </p:sldLayoutIdLst>
  <p:txStyles>
    <p:titleStyle>
      <a:lvl1pPr algn="l" defTabSz="457200" rtl="0" eaLnBrk="0" fontAlgn="base" hangingPunct="0">
        <a:spcBef>
          <a:spcPct val="0"/>
        </a:spcBef>
        <a:spcAft>
          <a:spcPct val="0"/>
        </a:spcAft>
        <a:defRPr sz="2500" b="1" kern="1200">
          <a:solidFill>
            <a:srgbClr val="595959"/>
          </a:solidFill>
          <a:latin typeface="Arial"/>
          <a:ea typeface="ヒラギノ角ゴ Pro W3" charset="-128"/>
          <a:cs typeface="Arial"/>
        </a:defRPr>
      </a:lvl1pPr>
      <a:lvl2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2pPr>
      <a:lvl3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3pPr>
      <a:lvl4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4pPr>
      <a:lvl5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5pPr>
      <a:lvl6pPr marL="457200" algn="l" defTabSz="457200" rtl="0" fontAlgn="base">
        <a:spcBef>
          <a:spcPct val="0"/>
        </a:spcBef>
        <a:spcAft>
          <a:spcPct val="0"/>
        </a:spcAft>
        <a:defRPr sz="3500">
          <a:solidFill>
            <a:schemeClr val="tx1"/>
          </a:solidFill>
          <a:latin typeface="Myriad Pro Semibold" charset="0"/>
          <a:ea typeface="ヒラギノ角ゴ Pro W3" charset="-128"/>
        </a:defRPr>
      </a:lvl6pPr>
      <a:lvl7pPr marL="914400" algn="l" defTabSz="457200" rtl="0" fontAlgn="base">
        <a:spcBef>
          <a:spcPct val="0"/>
        </a:spcBef>
        <a:spcAft>
          <a:spcPct val="0"/>
        </a:spcAft>
        <a:defRPr sz="3500">
          <a:solidFill>
            <a:schemeClr val="tx1"/>
          </a:solidFill>
          <a:latin typeface="Myriad Pro Semibold" charset="0"/>
          <a:ea typeface="ヒラギノ角ゴ Pro W3" charset="-128"/>
        </a:defRPr>
      </a:lvl7pPr>
      <a:lvl8pPr marL="1371600" algn="l" defTabSz="457200" rtl="0" fontAlgn="base">
        <a:spcBef>
          <a:spcPct val="0"/>
        </a:spcBef>
        <a:spcAft>
          <a:spcPct val="0"/>
        </a:spcAft>
        <a:defRPr sz="3500">
          <a:solidFill>
            <a:schemeClr val="tx1"/>
          </a:solidFill>
          <a:latin typeface="Myriad Pro Semibold" charset="0"/>
          <a:ea typeface="ヒラギノ角ゴ Pro W3" charset="-128"/>
        </a:defRPr>
      </a:lvl8pPr>
      <a:lvl9pPr marL="1828800" algn="l" defTabSz="457200" rtl="0" fontAlgn="base">
        <a:spcBef>
          <a:spcPct val="0"/>
        </a:spcBef>
        <a:spcAft>
          <a:spcPct val="0"/>
        </a:spcAft>
        <a:defRPr sz="3500">
          <a:solidFill>
            <a:schemeClr val="tx1"/>
          </a:solidFill>
          <a:latin typeface="Myriad Pro Semibold"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8F908F"/>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8F908F"/>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8F908F"/>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pitchFamily="34" charset="0"/>
        <a:buChar char="–"/>
        <a:defRPr sz="1600" kern="1200">
          <a:solidFill>
            <a:srgbClr val="8F908F"/>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8F908F"/>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txBox="1">
            <a:spLocks/>
          </p:cNvSpPr>
          <p:nvPr/>
        </p:nvSpPr>
        <p:spPr bwMode="auto">
          <a:xfrm>
            <a:off x="690736" y="2089336"/>
            <a:ext cx="5105400" cy="708025"/>
          </a:xfrm>
          <a:prstGeom prst="rect">
            <a:avLst/>
          </a:prstGeom>
          <a:noFill/>
          <a:ln w="9525">
            <a:noFill/>
            <a:miter lim="800000"/>
            <a:headEnd/>
            <a:tailEnd/>
          </a:ln>
        </p:spPr>
        <p:txBody>
          <a:bodyPr anchor="ctr"/>
          <a:lstStyle/>
          <a:p>
            <a:pPr eaLnBrk="1" hangingPunct="1"/>
            <a:r>
              <a:rPr lang="en-US" altLang="en-US" sz="2900" b="1" dirty="0">
                <a:solidFill>
                  <a:srgbClr val="002060"/>
                </a:solidFill>
                <a:cs typeface="Arial" pitchFamily="34" charset="0"/>
              </a:rPr>
              <a:t>Do Female Members on Board Lead to a Sustainable Integrated ‎Report?‎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lumMod val="50000"/>
                  </a:schemeClr>
                </a:solidFill>
                <a:latin typeface="Arial" pitchFamily="34" charset="0"/>
                <a:cs typeface="Arial" pitchFamily="34" charset="0"/>
              </a:rPr>
              <a:t>Data and Model Validity</a:t>
            </a:r>
            <a:endParaRPr lang="en-US" dirty="0"/>
          </a:p>
        </p:txBody>
      </p:sp>
      <p:graphicFrame>
        <p:nvGraphicFramePr>
          <p:cNvPr id="12" name="Diagram 11"/>
          <p:cNvGraphicFramePr/>
          <p:nvPr>
            <p:extLst>
              <p:ext uri="{D42A27DB-BD31-4B8C-83A1-F6EECF244321}">
                <p14:modId xmlns:p14="http://schemas.microsoft.com/office/powerpoint/2010/main" val="4071236048"/>
              </p:ext>
            </p:extLst>
          </p:nvPr>
        </p:nvGraphicFramePr>
        <p:xfrm>
          <a:off x="2123728" y="2204864"/>
          <a:ext cx="5334000" cy="3770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spTree>
    <p:extLst>
      <p:ext uri="{BB962C8B-B14F-4D97-AF65-F5344CB8AC3E}">
        <p14:creationId xmlns:p14="http://schemas.microsoft.com/office/powerpoint/2010/main" val="82430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93838"/>
            <a:ext cx="3250704" cy="868362"/>
          </a:xfrm>
        </p:spPr>
        <p:txBody>
          <a:bodyPr/>
          <a:lstStyle/>
          <a:p>
            <a:r>
              <a:rPr lang="en-US" dirty="0" smtClean="0">
                <a:solidFill>
                  <a:schemeClr val="tx2">
                    <a:lumMod val="50000"/>
                  </a:schemeClr>
                </a:solidFill>
                <a:latin typeface="Arial" pitchFamily="34" charset="0"/>
                <a:cs typeface="Arial" pitchFamily="34" charset="0"/>
              </a:rPr>
              <a:t>Descriptive Results </a:t>
            </a:r>
            <a:endParaRPr lang="en-US" dirty="0"/>
          </a:p>
        </p:txBody>
      </p:sp>
      <p:sp>
        <p:nvSpPr>
          <p:cNvPr id="16" name="Rectangle 15"/>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5" name="Diagram 4"/>
          <p:cNvGraphicFramePr/>
          <p:nvPr>
            <p:extLst>
              <p:ext uri="{D42A27DB-BD31-4B8C-83A1-F6EECF244321}">
                <p14:modId xmlns:p14="http://schemas.microsoft.com/office/powerpoint/2010/main" val="2109195954"/>
              </p:ext>
            </p:extLst>
          </p:nvPr>
        </p:nvGraphicFramePr>
        <p:xfrm>
          <a:off x="506084" y="2339833"/>
          <a:ext cx="3786642" cy="4103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2"/>
          <p:cNvSpPr txBox="1">
            <a:spLocks/>
          </p:cNvSpPr>
          <p:nvPr/>
        </p:nvSpPr>
        <p:spPr bwMode="auto">
          <a:xfrm>
            <a:off x="4728475" y="1471471"/>
            <a:ext cx="3744416" cy="868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500" b="1" kern="1200">
                <a:solidFill>
                  <a:srgbClr val="595959"/>
                </a:solidFill>
                <a:latin typeface="Arial"/>
                <a:ea typeface="ヒラギノ角ゴ Pro W3" charset="-128"/>
                <a:cs typeface="Arial"/>
              </a:defRPr>
            </a:lvl1pPr>
            <a:lvl2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2pPr>
            <a:lvl3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3pPr>
            <a:lvl4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4pPr>
            <a:lvl5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5pPr>
            <a:lvl6pPr marL="457200" algn="l" defTabSz="457200" rtl="0" fontAlgn="base">
              <a:spcBef>
                <a:spcPct val="0"/>
              </a:spcBef>
              <a:spcAft>
                <a:spcPct val="0"/>
              </a:spcAft>
              <a:defRPr sz="3500">
                <a:solidFill>
                  <a:schemeClr val="tx1"/>
                </a:solidFill>
                <a:latin typeface="Myriad Pro Semibold" charset="0"/>
                <a:ea typeface="ヒラギノ角ゴ Pro W3" charset="-128"/>
              </a:defRPr>
            </a:lvl6pPr>
            <a:lvl7pPr marL="914400" algn="l" defTabSz="457200" rtl="0" fontAlgn="base">
              <a:spcBef>
                <a:spcPct val="0"/>
              </a:spcBef>
              <a:spcAft>
                <a:spcPct val="0"/>
              </a:spcAft>
              <a:defRPr sz="3500">
                <a:solidFill>
                  <a:schemeClr val="tx1"/>
                </a:solidFill>
                <a:latin typeface="Myriad Pro Semibold" charset="0"/>
                <a:ea typeface="ヒラギノ角ゴ Pro W3" charset="-128"/>
              </a:defRPr>
            </a:lvl7pPr>
            <a:lvl8pPr marL="1371600" algn="l" defTabSz="457200" rtl="0" fontAlgn="base">
              <a:spcBef>
                <a:spcPct val="0"/>
              </a:spcBef>
              <a:spcAft>
                <a:spcPct val="0"/>
              </a:spcAft>
              <a:defRPr sz="3500">
                <a:solidFill>
                  <a:schemeClr val="tx1"/>
                </a:solidFill>
                <a:latin typeface="Myriad Pro Semibold" charset="0"/>
                <a:ea typeface="ヒラギノ角ゴ Pro W3" charset="-128"/>
              </a:defRPr>
            </a:lvl8pPr>
            <a:lvl9pPr marL="1828800" algn="l" defTabSz="457200" rtl="0" fontAlgn="base">
              <a:spcBef>
                <a:spcPct val="0"/>
              </a:spcBef>
              <a:spcAft>
                <a:spcPct val="0"/>
              </a:spcAft>
              <a:defRPr sz="3500">
                <a:solidFill>
                  <a:schemeClr val="tx1"/>
                </a:solidFill>
                <a:latin typeface="Myriad Pro Semibold" charset="0"/>
                <a:ea typeface="ヒラギノ角ゴ Pro W3" charset="-128"/>
              </a:defRPr>
            </a:lvl9pPr>
          </a:lstStyle>
          <a:p>
            <a:r>
              <a:rPr lang="en-US" dirty="0">
                <a:solidFill>
                  <a:schemeClr val="tx2">
                    <a:lumMod val="50000"/>
                  </a:schemeClr>
                </a:solidFill>
                <a:latin typeface="Arial" pitchFamily="34" charset="0"/>
                <a:cs typeface="Arial" pitchFamily="34" charset="0"/>
              </a:rPr>
              <a:t>Cross-Country </a:t>
            </a:r>
            <a:r>
              <a:rPr lang="en-US" dirty="0" smtClean="0">
                <a:solidFill>
                  <a:schemeClr val="tx2">
                    <a:lumMod val="50000"/>
                  </a:schemeClr>
                </a:solidFill>
                <a:latin typeface="Arial" pitchFamily="34" charset="0"/>
                <a:cs typeface="Arial" pitchFamily="34" charset="0"/>
              </a:rPr>
              <a:t>Results</a:t>
            </a:r>
          </a:p>
          <a:p>
            <a:pPr algn="ctr"/>
            <a:r>
              <a:rPr lang="en-GB" sz="1400" dirty="0" smtClean="0">
                <a:solidFill>
                  <a:schemeClr val="tx2">
                    <a:lumMod val="50000"/>
                  </a:schemeClr>
                </a:solidFill>
                <a:latin typeface="Arial" pitchFamily="34" charset="0"/>
                <a:cs typeface="Arial" pitchFamily="34" charset="0"/>
              </a:rPr>
              <a:t>Matt </a:t>
            </a:r>
            <a:r>
              <a:rPr lang="en-GB" sz="1400" dirty="0">
                <a:solidFill>
                  <a:schemeClr val="tx2">
                    <a:lumMod val="50000"/>
                  </a:schemeClr>
                </a:solidFill>
                <a:latin typeface="Arial" pitchFamily="34" charset="0"/>
                <a:cs typeface="Arial" pitchFamily="34" charset="0"/>
              </a:rPr>
              <a:t>Rosenberg's Official Eight Regional Groupings of the World</a:t>
            </a:r>
            <a:r>
              <a:rPr lang="en-GB" dirty="0">
                <a:solidFill>
                  <a:schemeClr val="tx2">
                    <a:lumMod val="50000"/>
                  </a:schemeClr>
                </a:solidFill>
                <a:latin typeface="Arial" pitchFamily="34" charset="0"/>
                <a:cs typeface="Arial" pitchFamily="34" charset="0"/>
              </a:rPr>
              <a:t>‎</a:t>
            </a:r>
            <a:endParaRPr lang="en-US" dirty="0">
              <a:solidFill>
                <a:schemeClr val="tx2">
                  <a:lumMod val="50000"/>
                </a:schemeClr>
              </a:solidFill>
              <a:latin typeface="Arial" pitchFamily="34" charset="0"/>
              <a:cs typeface="Arial" pitchFamily="34" charset="0"/>
            </a:endParaRPr>
          </a:p>
        </p:txBody>
      </p:sp>
      <p:graphicFrame>
        <p:nvGraphicFramePr>
          <p:cNvPr id="7" name="Diagram 6"/>
          <p:cNvGraphicFramePr/>
          <p:nvPr>
            <p:extLst>
              <p:ext uri="{D42A27DB-BD31-4B8C-83A1-F6EECF244321}">
                <p14:modId xmlns:p14="http://schemas.microsoft.com/office/powerpoint/2010/main" val="38069967"/>
              </p:ext>
            </p:extLst>
          </p:nvPr>
        </p:nvGraphicFramePr>
        <p:xfrm>
          <a:off x="4164497" y="2439579"/>
          <a:ext cx="4872372" cy="17650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extLst>
              <p:ext uri="{D42A27DB-BD31-4B8C-83A1-F6EECF244321}">
                <p14:modId xmlns:p14="http://schemas.microsoft.com/office/powerpoint/2010/main" val="3144934036"/>
              </p:ext>
            </p:extLst>
          </p:nvPr>
        </p:nvGraphicFramePr>
        <p:xfrm>
          <a:off x="4116153" y="3747078"/>
          <a:ext cx="4872372" cy="17650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Title 2"/>
          <p:cNvSpPr txBox="1">
            <a:spLocks/>
          </p:cNvSpPr>
          <p:nvPr/>
        </p:nvSpPr>
        <p:spPr bwMode="auto">
          <a:xfrm>
            <a:off x="5686539" y="2484000"/>
            <a:ext cx="1908172" cy="554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500" b="1" kern="1200">
                <a:solidFill>
                  <a:srgbClr val="595959"/>
                </a:solidFill>
                <a:latin typeface="Arial"/>
                <a:ea typeface="ヒラギノ角ゴ Pro W3" charset="-128"/>
                <a:cs typeface="Arial"/>
              </a:defRPr>
            </a:lvl1pPr>
            <a:lvl2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2pPr>
            <a:lvl3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3pPr>
            <a:lvl4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4pPr>
            <a:lvl5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5pPr>
            <a:lvl6pPr marL="457200" algn="l" defTabSz="457200" rtl="0" fontAlgn="base">
              <a:spcBef>
                <a:spcPct val="0"/>
              </a:spcBef>
              <a:spcAft>
                <a:spcPct val="0"/>
              </a:spcAft>
              <a:defRPr sz="3500">
                <a:solidFill>
                  <a:schemeClr val="tx1"/>
                </a:solidFill>
                <a:latin typeface="Myriad Pro Semibold" charset="0"/>
                <a:ea typeface="ヒラギノ角ゴ Pro W3" charset="-128"/>
              </a:defRPr>
            </a:lvl6pPr>
            <a:lvl7pPr marL="914400" algn="l" defTabSz="457200" rtl="0" fontAlgn="base">
              <a:spcBef>
                <a:spcPct val="0"/>
              </a:spcBef>
              <a:spcAft>
                <a:spcPct val="0"/>
              </a:spcAft>
              <a:defRPr sz="3500">
                <a:solidFill>
                  <a:schemeClr val="tx1"/>
                </a:solidFill>
                <a:latin typeface="Myriad Pro Semibold" charset="0"/>
                <a:ea typeface="ヒラギノ角ゴ Pro W3" charset="-128"/>
              </a:defRPr>
            </a:lvl7pPr>
            <a:lvl8pPr marL="1371600" algn="l" defTabSz="457200" rtl="0" fontAlgn="base">
              <a:spcBef>
                <a:spcPct val="0"/>
              </a:spcBef>
              <a:spcAft>
                <a:spcPct val="0"/>
              </a:spcAft>
              <a:defRPr sz="3500">
                <a:solidFill>
                  <a:schemeClr val="tx1"/>
                </a:solidFill>
                <a:latin typeface="Myriad Pro Semibold" charset="0"/>
                <a:ea typeface="ヒラギノ角ゴ Pro W3" charset="-128"/>
              </a:defRPr>
            </a:lvl8pPr>
            <a:lvl9pPr marL="1828800" algn="l" defTabSz="457200" rtl="0" fontAlgn="base">
              <a:spcBef>
                <a:spcPct val="0"/>
              </a:spcBef>
              <a:spcAft>
                <a:spcPct val="0"/>
              </a:spcAft>
              <a:defRPr sz="3500">
                <a:solidFill>
                  <a:schemeClr val="tx1"/>
                </a:solidFill>
                <a:latin typeface="Myriad Pro Semibold" charset="0"/>
                <a:ea typeface="ヒラギノ角ゴ Pro W3" charset="-128"/>
              </a:defRPr>
            </a:lvl9pPr>
          </a:lstStyle>
          <a:p>
            <a:r>
              <a:rPr lang="en-US" sz="1400" dirty="0" smtClean="0">
                <a:solidFill>
                  <a:srgbClr val="C40F32"/>
                </a:solidFill>
                <a:latin typeface="Arial" pitchFamily="34" charset="0"/>
                <a:cs typeface="Arial" pitchFamily="34" charset="0"/>
              </a:rPr>
              <a:t>Female Board</a:t>
            </a:r>
            <a:endParaRPr lang="en-US" sz="1400" dirty="0">
              <a:solidFill>
                <a:srgbClr val="C40F32"/>
              </a:solidFill>
              <a:latin typeface="Arial" pitchFamily="34" charset="0"/>
              <a:cs typeface="Arial" pitchFamily="34" charset="0"/>
            </a:endParaRPr>
          </a:p>
        </p:txBody>
      </p:sp>
      <p:sp>
        <p:nvSpPr>
          <p:cNvPr id="14" name="Title 2"/>
          <p:cNvSpPr txBox="1">
            <a:spLocks/>
          </p:cNvSpPr>
          <p:nvPr/>
        </p:nvSpPr>
        <p:spPr bwMode="auto">
          <a:xfrm>
            <a:off x="5436096" y="3814525"/>
            <a:ext cx="1908172" cy="554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500" b="1" kern="1200">
                <a:solidFill>
                  <a:srgbClr val="595959"/>
                </a:solidFill>
                <a:latin typeface="Arial"/>
                <a:ea typeface="ヒラギノ角ゴ Pro W3" charset="-128"/>
                <a:cs typeface="Arial"/>
              </a:defRPr>
            </a:lvl1pPr>
            <a:lvl2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2pPr>
            <a:lvl3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3pPr>
            <a:lvl4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4pPr>
            <a:lvl5pPr algn="l" defTabSz="457200" rtl="0" eaLnBrk="0" fontAlgn="base" hangingPunct="0">
              <a:spcBef>
                <a:spcPct val="0"/>
              </a:spcBef>
              <a:spcAft>
                <a:spcPct val="0"/>
              </a:spcAft>
              <a:defRPr sz="2500" b="1">
                <a:solidFill>
                  <a:srgbClr val="595959"/>
                </a:solidFill>
                <a:latin typeface="Arial" charset="0"/>
                <a:ea typeface="ヒラギノ角ゴ Pro W3" charset="-128"/>
                <a:cs typeface="Arial" charset="0"/>
              </a:defRPr>
            </a:lvl5pPr>
            <a:lvl6pPr marL="457200" algn="l" defTabSz="457200" rtl="0" fontAlgn="base">
              <a:spcBef>
                <a:spcPct val="0"/>
              </a:spcBef>
              <a:spcAft>
                <a:spcPct val="0"/>
              </a:spcAft>
              <a:defRPr sz="3500">
                <a:solidFill>
                  <a:schemeClr val="tx1"/>
                </a:solidFill>
                <a:latin typeface="Myriad Pro Semibold" charset="0"/>
                <a:ea typeface="ヒラギノ角ゴ Pro W3" charset="-128"/>
              </a:defRPr>
            </a:lvl6pPr>
            <a:lvl7pPr marL="914400" algn="l" defTabSz="457200" rtl="0" fontAlgn="base">
              <a:spcBef>
                <a:spcPct val="0"/>
              </a:spcBef>
              <a:spcAft>
                <a:spcPct val="0"/>
              </a:spcAft>
              <a:defRPr sz="3500">
                <a:solidFill>
                  <a:schemeClr val="tx1"/>
                </a:solidFill>
                <a:latin typeface="Myriad Pro Semibold" charset="0"/>
                <a:ea typeface="ヒラギノ角ゴ Pro W3" charset="-128"/>
              </a:defRPr>
            </a:lvl7pPr>
            <a:lvl8pPr marL="1371600" algn="l" defTabSz="457200" rtl="0" fontAlgn="base">
              <a:spcBef>
                <a:spcPct val="0"/>
              </a:spcBef>
              <a:spcAft>
                <a:spcPct val="0"/>
              </a:spcAft>
              <a:defRPr sz="3500">
                <a:solidFill>
                  <a:schemeClr val="tx1"/>
                </a:solidFill>
                <a:latin typeface="Myriad Pro Semibold" charset="0"/>
                <a:ea typeface="ヒラギノ角ゴ Pro W3" charset="-128"/>
              </a:defRPr>
            </a:lvl8pPr>
            <a:lvl9pPr marL="1828800" algn="l" defTabSz="457200" rtl="0" fontAlgn="base">
              <a:spcBef>
                <a:spcPct val="0"/>
              </a:spcBef>
              <a:spcAft>
                <a:spcPct val="0"/>
              </a:spcAft>
              <a:defRPr sz="3500">
                <a:solidFill>
                  <a:schemeClr val="tx1"/>
                </a:solidFill>
                <a:latin typeface="Myriad Pro Semibold" charset="0"/>
                <a:ea typeface="ヒラギノ角ゴ Pro W3" charset="-128"/>
              </a:defRPr>
            </a:lvl9pPr>
          </a:lstStyle>
          <a:p>
            <a:pPr algn="ctr"/>
            <a:r>
              <a:rPr lang="en-US" sz="1400" dirty="0" smtClean="0">
                <a:solidFill>
                  <a:srgbClr val="C40F32"/>
                </a:solidFill>
                <a:latin typeface="Arial" pitchFamily="34" charset="0"/>
                <a:cs typeface="Arial" pitchFamily="34" charset="0"/>
              </a:rPr>
              <a:t>ESG</a:t>
            </a:r>
            <a:endParaRPr lang="en-US" sz="1400" dirty="0">
              <a:solidFill>
                <a:srgbClr val="C40F32"/>
              </a:solidFill>
              <a:latin typeface="Arial" pitchFamily="34" charset="0"/>
              <a:cs typeface="Arial" pitchFamily="34" charset="0"/>
            </a:endParaRPr>
          </a:p>
        </p:txBody>
      </p:sp>
    </p:spTree>
    <p:extLst>
      <p:ext uri="{BB962C8B-B14F-4D97-AF65-F5344CB8AC3E}">
        <p14:creationId xmlns:p14="http://schemas.microsoft.com/office/powerpoint/2010/main" val="7676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831" y="1397000"/>
            <a:ext cx="5698976" cy="868362"/>
          </a:xfrm>
        </p:spPr>
        <p:txBody>
          <a:bodyPr/>
          <a:lstStyle/>
          <a:p>
            <a:r>
              <a:rPr lang="en-GB" dirty="0" smtClean="0">
                <a:solidFill>
                  <a:schemeClr val="tx2">
                    <a:lumMod val="50000"/>
                  </a:schemeClr>
                </a:solidFill>
                <a:latin typeface="Arial" pitchFamily="34" charset="0"/>
                <a:cs typeface="Arial" pitchFamily="34" charset="0"/>
              </a:rPr>
              <a:t>Advanced </a:t>
            </a:r>
            <a:r>
              <a:rPr lang="en-US" dirty="0" smtClean="0">
                <a:solidFill>
                  <a:schemeClr val="tx2">
                    <a:lumMod val="50000"/>
                  </a:schemeClr>
                </a:solidFill>
                <a:latin typeface="Arial" pitchFamily="34" charset="0"/>
                <a:cs typeface="Arial" pitchFamily="34" charset="0"/>
              </a:rPr>
              <a:t>Descriptive </a:t>
            </a:r>
            <a:r>
              <a:rPr lang="en-US" dirty="0" smtClean="0">
                <a:solidFill>
                  <a:schemeClr val="tx2">
                    <a:lumMod val="50000"/>
                  </a:schemeClr>
                </a:solidFill>
                <a:latin typeface="Arial" pitchFamily="34" charset="0"/>
                <a:cs typeface="Arial" pitchFamily="34" charset="0"/>
              </a:rPr>
              <a:t>Results </a:t>
            </a:r>
            <a:endParaRPr lang="en-US" dirty="0"/>
          </a:p>
        </p:txBody>
      </p:sp>
      <p:sp>
        <p:nvSpPr>
          <p:cNvPr id="16" name="Rectangle 15"/>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6" name="Diagram 5"/>
          <p:cNvGraphicFramePr/>
          <p:nvPr>
            <p:extLst>
              <p:ext uri="{D42A27DB-BD31-4B8C-83A1-F6EECF244321}">
                <p14:modId xmlns:p14="http://schemas.microsoft.com/office/powerpoint/2010/main" val="679906590"/>
              </p:ext>
            </p:extLst>
          </p:nvPr>
        </p:nvGraphicFramePr>
        <p:xfrm>
          <a:off x="1535306" y="2060848"/>
          <a:ext cx="6277053" cy="4268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84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831" y="1397000"/>
            <a:ext cx="5698976" cy="868362"/>
          </a:xfrm>
        </p:spPr>
        <p:txBody>
          <a:bodyPr/>
          <a:lstStyle/>
          <a:p>
            <a:r>
              <a:rPr lang="en-US" dirty="0" smtClean="0">
                <a:solidFill>
                  <a:schemeClr val="tx2">
                    <a:lumMod val="50000"/>
                  </a:schemeClr>
                </a:solidFill>
                <a:latin typeface="Arial" pitchFamily="34" charset="0"/>
                <a:cs typeface="Arial" pitchFamily="34" charset="0"/>
              </a:rPr>
              <a:t>Empirical Results</a:t>
            </a:r>
            <a:endParaRPr lang="en-US" dirty="0"/>
          </a:p>
        </p:txBody>
      </p:sp>
      <p:sp>
        <p:nvSpPr>
          <p:cNvPr id="16" name="Rectangle 15"/>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4" name="Diagram 3"/>
          <p:cNvGraphicFramePr/>
          <p:nvPr>
            <p:extLst>
              <p:ext uri="{D42A27DB-BD31-4B8C-83A1-F6EECF244321}">
                <p14:modId xmlns:p14="http://schemas.microsoft.com/office/powerpoint/2010/main" val="3405648755"/>
              </p:ext>
            </p:extLst>
          </p:nvPr>
        </p:nvGraphicFramePr>
        <p:xfrm>
          <a:off x="1115616"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59632" y="2722368"/>
            <a:ext cx="971741" cy="523220"/>
          </a:xfrm>
          <a:prstGeom prst="rect">
            <a:avLst/>
          </a:prstGeom>
          <a:noFill/>
        </p:spPr>
        <p:txBody>
          <a:bodyPr wrap="none" rtlCol="0">
            <a:spAutoFit/>
          </a:bodyPr>
          <a:lstStyle/>
          <a:p>
            <a:r>
              <a:rPr lang="en-US" sz="1400" dirty="0" smtClean="0">
                <a:solidFill>
                  <a:srgbClr val="002060"/>
                </a:solidFill>
              </a:rPr>
              <a:t>Causality </a:t>
            </a:r>
          </a:p>
          <a:p>
            <a:pPr algn="ctr"/>
            <a:r>
              <a:rPr lang="en-US" sz="1400" dirty="0" smtClean="0">
                <a:solidFill>
                  <a:srgbClr val="002060"/>
                </a:solidFill>
              </a:rPr>
              <a:t>Test</a:t>
            </a:r>
            <a:endParaRPr lang="en-US" sz="1400" dirty="0">
              <a:solidFill>
                <a:srgbClr val="002060"/>
              </a:solidFill>
            </a:endParaRPr>
          </a:p>
        </p:txBody>
      </p:sp>
      <p:sp>
        <p:nvSpPr>
          <p:cNvPr id="8" name="TextBox 7"/>
          <p:cNvSpPr txBox="1"/>
          <p:nvPr/>
        </p:nvSpPr>
        <p:spPr>
          <a:xfrm>
            <a:off x="1475656" y="3903246"/>
            <a:ext cx="1059906" cy="523220"/>
          </a:xfrm>
          <a:prstGeom prst="rect">
            <a:avLst/>
          </a:prstGeom>
          <a:noFill/>
        </p:spPr>
        <p:txBody>
          <a:bodyPr wrap="none" rtlCol="0">
            <a:spAutoFit/>
          </a:bodyPr>
          <a:lstStyle/>
          <a:p>
            <a:r>
              <a:rPr lang="en-US" sz="1350" dirty="0" smtClean="0">
                <a:solidFill>
                  <a:srgbClr val="002060"/>
                </a:solidFill>
              </a:rPr>
              <a:t>Correlation</a:t>
            </a:r>
          </a:p>
          <a:p>
            <a:pPr algn="ctr"/>
            <a:r>
              <a:rPr lang="en-US" sz="1400" dirty="0" smtClean="0">
                <a:solidFill>
                  <a:srgbClr val="002060"/>
                </a:solidFill>
              </a:rPr>
              <a:t>Test</a:t>
            </a:r>
            <a:endParaRPr lang="en-US" sz="1400" dirty="0">
              <a:solidFill>
                <a:srgbClr val="002060"/>
              </a:solidFill>
            </a:endParaRPr>
          </a:p>
        </p:txBody>
      </p:sp>
      <p:sp>
        <p:nvSpPr>
          <p:cNvPr id="9" name="TextBox 8"/>
          <p:cNvSpPr txBox="1"/>
          <p:nvPr/>
        </p:nvSpPr>
        <p:spPr>
          <a:xfrm>
            <a:off x="1409671" y="5073818"/>
            <a:ext cx="512640" cy="515526"/>
          </a:xfrm>
          <a:prstGeom prst="rect">
            <a:avLst/>
          </a:prstGeom>
          <a:noFill/>
        </p:spPr>
        <p:txBody>
          <a:bodyPr wrap="none" rtlCol="0">
            <a:spAutoFit/>
          </a:bodyPr>
          <a:lstStyle/>
          <a:p>
            <a:pPr algn="ctr"/>
            <a:r>
              <a:rPr lang="en-US" sz="1350" dirty="0" smtClean="0">
                <a:solidFill>
                  <a:srgbClr val="002060"/>
                </a:solidFill>
              </a:rPr>
              <a:t>F-</a:t>
            </a:r>
          </a:p>
          <a:p>
            <a:pPr algn="ctr"/>
            <a:r>
              <a:rPr lang="en-US" sz="1400" dirty="0" smtClean="0">
                <a:solidFill>
                  <a:srgbClr val="002060"/>
                </a:solidFill>
              </a:rPr>
              <a:t>Test</a:t>
            </a:r>
            <a:endParaRPr lang="en-US" sz="1400" dirty="0">
              <a:solidFill>
                <a:srgbClr val="002060"/>
              </a:solidFill>
            </a:endParaRPr>
          </a:p>
        </p:txBody>
      </p:sp>
    </p:spTree>
    <p:extLst>
      <p:ext uri="{BB962C8B-B14F-4D97-AF65-F5344CB8AC3E}">
        <p14:creationId xmlns:p14="http://schemas.microsoft.com/office/powerpoint/2010/main" val="116718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831" y="1397000"/>
            <a:ext cx="5698976" cy="868362"/>
          </a:xfrm>
        </p:spPr>
        <p:txBody>
          <a:bodyPr/>
          <a:lstStyle/>
          <a:p>
            <a:r>
              <a:rPr lang="en-US" dirty="0" smtClean="0">
                <a:solidFill>
                  <a:schemeClr val="tx2">
                    <a:lumMod val="50000"/>
                  </a:schemeClr>
                </a:solidFill>
                <a:latin typeface="Arial" pitchFamily="34" charset="0"/>
                <a:cs typeface="Arial" pitchFamily="34" charset="0"/>
              </a:rPr>
              <a:t>Regression Results</a:t>
            </a:r>
            <a:endParaRPr lang="en-US" dirty="0"/>
          </a:p>
        </p:txBody>
      </p:sp>
      <p:sp>
        <p:nvSpPr>
          <p:cNvPr id="16" name="Rectangle 15"/>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7" name="Diagram 6"/>
          <p:cNvGraphicFramePr/>
          <p:nvPr>
            <p:extLst>
              <p:ext uri="{D42A27DB-BD31-4B8C-83A1-F6EECF244321}">
                <p14:modId xmlns:p14="http://schemas.microsoft.com/office/powerpoint/2010/main" val="2314550731"/>
              </p:ext>
            </p:extLst>
          </p:nvPr>
        </p:nvGraphicFramePr>
        <p:xfrm>
          <a:off x="1535307" y="117467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760256" y="4411654"/>
            <a:ext cx="7976169" cy="2031325"/>
          </a:xfrm>
          <a:prstGeom prst="rect">
            <a:avLst/>
          </a:prstGeom>
        </p:spPr>
        <p:txBody>
          <a:bodyPr wrap="square">
            <a:spAutoFit/>
          </a:bodyPr>
          <a:lstStyle/>
          <a:p>
            <a:pPr marR="0" algn="just">
              <a:lnSpc>
                <a:spcPct val="150000"/>
              </a:lnSpc>
              <a:spcBef>
                <a:spcPts val="0"/>
              </a:spcBef>
              <a:spcAft>
                <a:spcPts val="0"/>
              </a:spcAft>
            </a:pPr>
            <a:r>
              <a:rPr lang="en-GB" sz="1400" dirty="0" smtClean="0">
                <a:solidFill>
                  <a:srgbClr val="002060"/>
                </a:solidFill>
              </a:rPr>
              <a:t>In line </a:t>
            </a:r>
            <a:r>
              <a:rPr lang="en-GB" sz="1400" dirty="0">
                <a:solidFill>
                  <a:srgbClr val="002060"/>
                </a:solidFill>
              </a:rPr>
              <a:t>with the </a:t>
            </a:r>
            <a:r>
              <a:rPr lang="en-GB" sz="1400" dirty="0" smtClean="0">
                <a:solidFill>
                  <a:srgbClr val="002060"/>
                </a:solidFill>
              </a:rPr>
              <a:t>Resource Dependence Theory</a:t>
            </a:r>
            <a:r>
              <a:rPr lang="en-GB" sz="1400" dirty="0">
                <a:solidFill>
                  <a:srgbClr val="002060"/>
                </a:solidFill>
              </a:rPr>
              <a:t>, appointing female directors may enhance company’s ESG as female directors  may bring diverse viewpoints </a:t>
            </a:r>
            <a:r>
              <a:rPr lang="en-GB" sz="1400" dirty="0" smtClean="0">
                <a:solidFill>
                  <a:srgbClr val="002060"/>
                </a:solidFill>
              </a:rPr>
              <a:t>, knowledge </a:t>
            </a:r>
            <a:r>
              <a:rPr lang="en-GB" sz="1400" dirty="0">
                <a:solidFill>
                  <a:srgbClr val="002060"/>
                </a:solidFill>
              </a:rPr>
              <a:t>and experience to the board, thus enhancing the sustainable disclosure. </a:t>
            </a:r>
            <a:endParaRPr lang="en-GB" sz="1400" dirty="0" smtClean="0">
              <a:solidFill>
                <a:srgbClr val="002060"/>
              </a:solidFill>
            </a:endParaRPr>
          </a:p>
          <a:p>
            <a:pPr marR="0" algn="just">
              <a:lnSpc>
                <a:spcPct val="150000"/>
              </a:lnSpc>
              <a:spcBef>
                <a:spcPts val="0"/>
              </a:spcBef>
              <a:spcAft>
                <a:spcPts val="0"/>
              </a:spcAft>
            </a:pPr>
            <a:r>
              <a:rPr lang="en-GB" sz="1400" dirty="0" smtClean="0">
                <a:solidFill>
                  <a:srgbClr val="002060"/>
                </a:solidFill>
              </a:rPr>
              <a:t>Moreover, the Stakeholder- Agent </a:t>
            </a:r>
            <a:r>
              <a:rPr lang="en-GB" sz="1400" dirty="0">
                <a:solidFill>
                  <a:srgbClr val="002060"/>
                </a:solidFill>
              </a:rPr>
              <a:t>theory claims that more diversity in board will enhance the ability to disclose more information about the company, preventing it from disclosing self-serving information which negatively affect the performance of the company. </a:t>
            </a:r>
            <a:endParaRPr lang="en-US" sz="1400" dirty="0">
              <a:solidFill>
                <a:srgbClr val="002060"/>
              </a:solidFill>
            </a:endParaRPr>
          </a:p>
        </p:txBody>
      </p:sp>
    </p:spTree>
    <p:extLst>
      <p:ext uri="{BB962C8B-B14F-4D97-AF65-F5344CB8AC3E}">
        <p14:creationId xmlns:p14="http://schemas.microsoft.com/office/powerpoint/2010/main" val="110682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830" y="1397000"/>
            <a:ext cx="7243513" cy="868362"/>
          </a:xfrm>
        </p:spPr>
        <p:txBody>
          <a:bodyPr/>
          <a:lstStyle/>
          <a:p>
            <a:r>
              <a:rPr lang="en-US" dirty="0" smtClean="0">
                <a:solidFill>
                  <a:schemeClr val="tx2">
                    <a:lumMod val="50000"/>
                  </a:schemeClr>
                </a:solidFill>
                <a:latin typeface="Arial" pitchFamily="34" charset="0"/>
                <a:cs typeface="Arial" pitchFamily="34" charset="0"/>
              </a:rPr>
              <a:t>Conclusion</a:t>
            </a:r>
            <a:endParaRPr lang="en-US" dirty="0"/>
          </a:p>
        </p:txBody>
      </p:sp>
      <p:sp>
        <p:nvSpPr>
          <p:cNvPr id="16" name="Rectangle 15"/>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2" name="Diagram 1"/>
          <p:cNvGraphicFramePr/>
          <p:nvPr>
            <p:extLst>
              <p:ext uri="{D42A27DB-BD31-4B8C-83A1-F6EECF244321}">
                <p14:modId xmlns:p14="http://schemas.microsoft.com/office/powerpoint/2010/main" val="941921269"/>
              </p:ext>
            </p:extLst>
          </p:nvPr>
        </p:nvGraphicFramePr>
        <p:xfrm>
          <a:off x="1331640" y="227029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44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noFill/>
          <a:ln>
            <a:noFill/>
          </a:ln>
        </p:spPr>
        <p:txBody>
          <a:bodyPr/>
          <a:lstStyle/>
          <a:p>
            <a:r>
              <a:rPr lang="en-US" altLang="en-US" dirty="0">
                <a:solidFill>
                  <a:schemeClr val="tx2">
                    <a:lumMod val="50000"/>
                  </a:schemeClr>
                </a:solidFill>
                <a:latin typeface="Arial" pitchFamily="34" charset="0"/>
                <a:cs typeface="Arial" pitchFamily="34" charset="0"/>
              </a:rPr>
              <a:t>Introduction</a:t>
            </a:r>
            <a:endParaRPr lang="en-US" altLang="en-US" dirty="0" smtClean="0">
              <a:solidFill>
                <a:schemeClr val="tx2">
                  <a:lumMod val="50000"/>
                </a:schemeClr>
              </a:solidFill>
              <a:latin typeface="Arial" pitchFamily="34" charset="0"/>
              <a:cs typeface="Arial" pitchFamily="34" charset="0"/>
            </a:endParaRPr>
          </a:p>
        </p:txBody>
      </p:sp>
      <p:sp>
        <p:nvSpPr>
          <p:cNvPr id="2" name="Rectangle 1"/>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1910774"/>
              </p:ext>
            </p:extLst>
          </p:nvPr>
        </p:nvGraphicFramePr>
        <p:xfrm>
          <a:off x="457200" y="2362200"/>
          <a:ext cx="8229600" cy="376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noFill/>
          <a:ln>
            <a:noFill/>
          </a:ln>
        </p:spPr>
        <p:txBody>
          <a:bodyPr/>
          <a:lstStyle/>
          <a:p>
            <a:r>
              <a:rPr lang="en-US" altLang="en-US" dirty="0">
                <a:solidFill>
                  <a:schemeClr val="tx2">
                    <a:lumMod val="50000"/>
                  </a:schemeClr>
                </a:solidFill>
                <a:latin typeface="Arial" pitchFamily="34" charset="0"/>
                <a:cs typeface="Arial" pitchFamily="34" charset="0"/>
              </a:rPr>
              <a:t>Introduction</a:t>
            </a:r>
          </a:p>
        </p:txBody>
      </p:sp>
      <p:sp>
        <p:nvSpPr>
          <p:cNvPr id="2" name="Rectangle 1"/>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6396596"/>
              </p:ext>
            </p:extLst>
          </p:nvPr>
        </p:nvGraphicFramePr>
        <p:xfrm>
          <a:off x="457200" y="2362201"/>
          <a:ext cx="8229600" cy="3299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62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68760"/>
            <a:ext cx="8229600" cy="868362"/>
          </a:xfrm>
        </p:spPr>
        <p:txBody>
          <a:bodyPr/>
          <a:lstStyle/>
          <a:p>
            <a:r>
              <a:rPr lang="en-GB" dirty="0">
                <a:solidFill>
                  <a:schemeClr val="tx2">
                    <a:lumMod val="50000"/>
                  </a:schemeClr>
                </a:solidFill>
                <a:latin typeface="Arial" pitchFamily="34" charset="0"/>
                <a:cs typeface="Arial" pitchFamily="34" charset="0"/>
              </a:rPr>
              <a:t>Literature review: Significance of Board Diversity</a:t>
            </a:r>
            <a:r>
              <a:rPr lang="en-US" sz="2400" dirty="0"/>
              <a:t/>
            </a:r>
            <a:br>
              <a:rPr lang="en-US" sz="2400" dirty="0"/>
            </a:br>
            <a:endParaRPr lang="en-US" dirty="0"/>
          </a:p>
        </p:txBody>
      </p:sp>
      <p:sp>
        <p:nvSpPr>
          <p:cNvPr id="5" name="Rectangle 4"/>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1272695"/>
              </p:ext>
            </p:extLst>
          </p:nvPr>
        </p:nvGraphicFramePr>
        <p:xfrm>
          <a:off x="457200" y="1772816"/>
          <a:ext cx="8229600" cy="467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06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68760"/>
            <a:ext cx="8229600" cy="868362"/>
          </a:xfrm>
        </p:spPr>
        <p:txBody>
          <a:bodyPr/>
          <a:lstStyle/>
          <a:p>
            <a:r>
              <a:rPr lang="en-US" dirty="0">
                <a:solidFill>
                  <a:schemeClr val="tx2">
                    <a:lumMod val="50000"/>
                  </a:schemeClr>
                </a:solidFill>
                <a:latin typeface="Arial" pitchFamily="34" charset="0"/>
                <a:cs typeface="Arial" pitchFamily="34" charset="0"/>
              </a:rPr>
              <a:t>Literature review: Gender Diversity and Disclosure</a:t>
            </a:r>
            <a:endParaRPr lang="en-US" dirty="0"/>
          </a:p>
        </p:txBody>
      </p:sp>
      <p:sp>
        <p:nvSpPr>
          <p:cNvPr id="5" name="Rectangle 4"/>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90040263"/>
              </p:ext>
            </p:extLst>
          </p:nvPr>
        </p:nvGraphicFramePr>
        <p:xfrm>
          <a:off x="179512" y="1916832"/>
          <a:ext cx="8507288" cy="4526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79512" y="2266999"/>
            <a:ext cx="813043" cy="307777"/>
          </a:xfrm>
          <a:prstGeom prst="rect">
            <a:avLst/>
          </a:prstGeom>
          <a:noFill/>
        </p:spPr>
        <p:txBody>
          <a:bodyPr wrap="none" rtlCol="0">
            <a:spAutoFit/>
          </a:bodyPr>
          <a:lstStyle/>
          <a:p>
            <a:r>
              <a:rPr lang="en-US" sz="1400" dirty="0" smtClean="0">
                <a:solidFill>
                  <a:srgbClr val="002060"/>
                </a:solidFill>
              </a:rPr>
              <a:t>Positive</a:t>
            </a:r>
            <a:endParaRPr lang="en-US" sz="1400" dirty="0">
              <a:solidFill>
                <a:srgbClr val="002060"/>
              </a:solidFill>
            </a:endParaRPr>
          </a:p>
        </p:txBody>
      </p:sp>
      <p:sp>
        <p:nvSpPr>
          <p:cNvPr id="10" name="TextBox 9"/>
          <p:cNvSpPr txBox="1"/>
          <p:nvPr/>
        </p:nvSpPr>
        <p:spPr>
          <a:xfrm>
            <a:off x="7668344" y="2266999"/>
            <a:ext cx="891591" cy="307777"/>
          </a:xfrm>
          <a:prstGeom prst="rect">
            <a:avLst/>
          </a:prstGeom>
          <a:noFill/>
        </p:spPr>
        <p:txBody>
          <a:bodyPr wrap="none" rtlCol="0">
            <a:spAutoFit/>
          </a:bodyPr>
          <a:lstStyle/>
          <a:p>
            <a:r>
              <a:rPr lang="en-US" sz="1400" dirty="0" smtClean="0">
                <a:solidFill>
                  <a:srgbClr val="002060"/>
                </a:solidFill>
              </a:rPr>
              <a:t>Negative</a:t>
            </a:r>
            <a:endParaRPr lang="en-US" sz="1400" dirty="0">
              <a:solidFill>
                <a:srgbClr val="002060"/>
              </a:solidFill>
            </a:endParaRPr>
          </a:p>
        </p:txBody>
      </p:sp>
    </p:spTree>
    <p:extLst>
      <p:ext uri="{BB962C8B-B14F-4D97-AF65-F5344CB8AC3E}">
        <p14:creationId xmlns:p14="http://schemas.microsoft.com/office/powerpoint/2010/main" val="410824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68760"/>
            <a:ext cx="8229600" cy="868362"/>
          </a:xfrm>
        </p:spPr>
        <p:txBody>
          <a:bodyPr/>
          <a:lstStyle/>
          <a:p>
            <a:r>
              <a:rPr lang="en-US" dirty="0">
                <a:solidFill>
                  <a:schemeClr val="tx2">
                    <a:lumMod val="50000"/>
                  </a:schemeClr>
                </a:solidFill>
                <a:latin typeface="Arial" pitchFamily="34" charset="0"/>
                <a:cs typeface="Arial" pitchFamily="34" charset="0"/>
              </a:rPr>
              <a:t>Literature review: Theories linked Governance and Sustainable Reporting </a:t>
            </a:r>
          </a:p>
        </p:txBody>
      </p:sp>
      <p:sp>
        <p:nvSpPr>
          <p:cNvPr id="5" name="Rectangle 4"/>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6524268"/>
              </p:ext>
            </p:extLst>
          </p:nvPr>
        </p:nvGraphicFramePr>
        <p:xfrm>
          <a:off x="457200" y="2362200"/>
          <a:ext cx="8229600" cy="376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54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68760"/>
            <a:ext cx="8229600" cy="868362"/>
          </a:xfrm>
        </p:spPr>
        <p:txBody>
          <a:bodyPr/>
          <a:lstStyle/>
          <a:p>
            <a:r>
              <a:rPr lang="en-US" dirty="0">
                <a:solidFill>
                  <a:schemeClr val="tx2">
                    <a:lumMod val="50000"/>
                  </a:schemeClr>
                </a:solidFill>
                <a:latin typeface="Arial" pitchFamily="34" charset="0"/>
                <a:cs typeface="Arial" pitchFamily="34" charset="0"/>
              </a:rPr>
              <a:t>Hypothesis Development</a:t>
            </a:r>
          </a:p>
        </p:txBody>
      </p:sp>
      <p:sp>
        <p:nvSpPr>
          <p:cNvPr id="5" name="Rectangle 4"/>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8896482"/>
              </p:ext>
            </p:extLst>
          </p:nvPr>
        </p:nvGraphicFramePr>
        <p:xfrm>
          <a:off x="457200" y="2137122"/>
          <a:ext cx="8229600" cy="376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71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8401" y="1256720"/>
            <a:ext cx="8229600" cy="868362"/>
          </a:xfrm>
        </p:spPr>
        <p:txBody>
          <a:bodyPr/>
          <a:lstStyle/>
          <a:p>
            <a:r>
              <a:rPr lang="en-US" dirty="0">
                <a:solidFill>
                  <a:schemeClr val="tx2">
                    <a:lumMod val="50000"/>
                  </a:schemeClr>
                </a:solidFill>
                <a:latin typeface="Arial" pitchFamily="34" charset="0"/>
                <a:cs typeface="Arial" pitchFamily="34" charset="0"/>
              </a:rPr>
              <a:t>Study Model</a:t>
            </a:r>
          </a:p>
        </p:txBody>
      </p:sp>
      <p:sp>
        <p:nvSpPr>
          <p:cNvPr id="5" name="Rectangle 4"/>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grpSp>
        <p:nvGrpSpPr>
          <p:cNvPr id="7" name="Group 6"/>
          <p:cNvGrpSpPr/>
          <p:nvPr/>
        </p:nvGrpSpPr>
        <p:grpSpPr>
          <a:xfrm>
            <a:off x="682929" y="1753913"/>
            <a:ext cx="8047842" cy="4247450"/>
            <a:chOff x="457200" y="1211580"/>
            <a:chExt cx="9815558" cy="4883142"/>
          </a:xfrm>
        </p:grpSpPr>
        <p:graphicFrame>
          <p:nvGraphicFramePr>
            <p:cNvPr id="8" name="Diagram 7"/>
            <p:cNvGraphicFramePr/>
            <p:nvPr>
              <p:extLst>
                <p:ext uri="{D42A27DB-BD31-4B8C-83A1-F6EECF244321}">
                  <p14:modId xmlns:p14="http://schemas.microsoft.com/office/powerpoint/2010/main" val="815505431"/>
                </p:ext>
              </p:extLst>
            </p:nvPr>
          </p:nvGraphicFramePr>
          <p:xfrm>
            <a:off x="2808934" y="2864591"/>
            <a:ext cx="4733719" cy="3230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Up Arrow 8"/>
            <p:cNvSpPr/>
            <p:nvPr/>
          </p:nvSpPr>
          <p:spPr>
            <a:xfrm>
              <a:off x="4836308" y="2602089"/>
              <a:ext cx="609367" cy="745416"/>
            </a:xfrm>
            <a:prstGeom prst="upArrow">
              <a:avLst/>
            </a:prstGeom>
            <a:ln>
              <a:solidFill>
                <a:srgbClr val="C40F32"/>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schemeClr val="bg1"/>
                </a:solidFill>
                <a:latin typeface="Times New Roman" pitchFamily="18" charset="0"/>
                <a:cs typeface="Times New Roman" pitchFamily="18" charset="0"/>
              </a:endParaRPr>
            </a:p>
          </p:txBody>
        </p:sp>
        <p:sp>
          <p:nvSpPr>
            <p:cNvPr id="10" name="Rectangle 9"/>
            <p:cNvSpPr/>
            <p:nvPr/>
          </p:nvSpPr>
          <p:spPr>
            <a:xfrm>
              <a:off x="3291840" y="1965960"/>
              <a:ext cx="3794760" cy="563880"/>
            </a:xfrm>
            <a:prstGeom prst="rect">
              <a:avLst/>
            </a:prstGeom>
            <a:ln>
              <a:solidFill>
                <a:srgbClr val="C40F32"/>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bg1"/>
                  </a:solidFill>
                </a:rPr>
                <a:t>Independent Variables</a:t>
              </a:r>
            </a:p>
          </p:txBody>
        </p:sp>
        <p:sp>
          <p:nvSpPr>
            <p:cNvPr id="11" name="Rectangle 10"/>
            <p:cNvSpPr/>
            <p:nvPr/>
          </p:nvSpPr>
          <p:spPr>
            <a:xfrm>
              <a:off x="3291840" y="1211580"/>
              <a:ext cx="3794760" cy="563880"/>
            </a:xfrm>
            <a:prstGeom prst="rect">
              <a:avLst/>
            </a:prstGeom>
            <a:gradFill>
              <a:gsLst>
                <a:gs pos="0">
                  <a:srgbClr val="C40F32"/>
                </a:gs>
                <a:gs pos="100000">
                  <a:schemeClr val="accent2">
                    <a:tint val="50000"/>
                    <a:shade val="100000"/>
                    <a:satMod val="350000"/>
                  </a:schemeClr>
                </a:gs>
              </a:gsLst>
            </a:gradFill>
            <a:ln>
              <a:solidFill>
                <a:srgbClr val="C40F32"/>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bg1"/>
                  </a:solidFill>
                </a:rPr>
                <a:t>Dependent Variables</a:t>
              </a:r>
            </a:p>
          </p:txBody>
        </p:sp>
        <p:cxnSp>
          <p:nvCxnSpPr>
            <p:cNvPr id="12" name="Straight Connector 11"/>
            <p:cNvCxnSpPr/>
            <p:nvPr/>
          </p:nvCxnSpPr>
          <p:spPr>
            <a:xfrm rot="10800000">
              <a:off x="1532966" y="2369820"/>
              <a:ext cx="1758875"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532965" y="2369820"/>
              <a:ext cx="0" cy="464539"/>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32"/>
            <p:cNvSpPr txBox="1"/>
            <p:nvPr/>
          </p:nvSpPr>
          <p:spPr>
            <a:xfrm>
              <a:off x="457200" y="3760869"/>
              <a:ext cx="2697480" cy="18045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itchFamily="34" charset="0"/>
                <a:buChar char="•"/>
              </a:pPr>
              <a:r>
                <a:rPr lang="en-GB" sz="1600" dirty="0">
                  <a:solidFill>
                    <a:srgbClr val="002060"/>
                  </a:solidFill>
                </a:rPr>
                <a:t>Female board between 1 to 20%‎</a:t>
              </a:r>
            </a:p>
            <a:p>
              <a:pPr marL="342900" indent="-342900">
                <a:buFont typeface="Arial" pitchFamily="34" charset="0"/>
                <a:buChar char="•"/>
              </a:pPr>
              <a:r>
                <a:rPr lang="en-GB" sz="1600" dirty="0">
                  <a:solidFill>
                    <a:srgbClr val="002060"/>
                  </a:solidFill>
                </a:rPr>
                <a:t>Female board between 21 to 50%‎</a:t>
              </a:r>
            </a:p>
            <a:p>
              <a:pPr marL="342900" indent="-342900">
                <a:buFont typeface="Arial" pitchFamily="34" charset="0"/>
                <a:buChar char="•"/>
              </a:pPr>
              <a:r>
                <a:rPr lang="en-GB" sz="1600" dirty="0">
                  <a:solidFill>
                    <a:srgbClr val="002060"/>
                  </a:solidFill>
                </a:rPr>
                <a:t>Female board more than 50%‎</a:t>
              </a:r>
            </a:p>
          </p:txBody>
        </p:sp>
        <p:cxnSp>
          <p:nvCxnSpPr>
            <p:cNvPr id="15" name="Straight Connector 14"/>
            <p:cNvCxnSpPr/>
            <p:nvPr/>
          </p:nvCxnSpPr>
          <p:spPr>
            <a:xfrm rot="10800000">
              <a:off x="7086601" y="1635288"/>
              <a:ext cx="1869141"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955742" y="1638300"/>
              <a:ext cx="0" cy="464539"/>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695855" y="2164078"/>
              <a:ext cx="2519773" cy="471948"/>
            </a:xfrm>
            <a:prstGeom prst="rect">
              <a:avLst/>
            </a:prstGeom>
            <a:ln>
              <a:solidFill>
                <a:srgbClr val="C40F32"/>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bg1"/>
                  </a:solidFill>
                </a:rPr>
                <a:t>Sustainable </a:t>
              </a:r>
              <a:r>
                <a:rPr lang="en-US" sz="1600" dirty="0" smtClean="0">
                  <a:solidFill>
                    <a:schemeClr val="bg1"/>
                  </a:solidFill>
                </a:rPr>
                <a:t>Disclosure</a:t>
              </a:r>
              <a:endParaRPr lang="en-US" sz="1600" dirty="0">
                <a:solidFill>
                  <a:schemeClr val="bg1"/>
                </a:solidFill>
              </a:endParaRPr>
            </a:p>
          </p:txBody>
        </p:sp>
        <p:sp>
          <p:nvSpPr>
            <p:cNvPr id="18" name="Rectangle 17"/>
            <p:cNvSpPr/>
            <p:nvPr/>
          </p:nvSpPr>
          <p:spPr>
            <a:xfrm>
              <a:off x="477499" y="2864590"/>
              <a:ext cx="2519773" cy="674820"/>
            </a:xfrm>
            <a:prstGeom prst="rect">
              <a:avLst/>
            </a:prstGeom>
            <a:ln>
              <a:solidFill>
                <a:srgbClr val="C40F32"/>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bg1"/>
                  </a:solidFill>
                </a:rPr>
                <a:t>Gender Diversity</a:t>
              </a:r>
            </a:p>
          </p:txBody>
        </p:sp>
        <p:sp>
          <p:nvSpPr>
            <p:cNvPr id="19" name="Rectangle 18"/>
            <p:cNvSpPr/>
            <p:nvPr/>
          </p:nvSpPr>
          <p:spPr>
            <a:xfrm>
              <a:off x="3524135" y="4332442"/>
              <a:ext cx="3485104" cy="388672"/>
            </a:xfrm>
            <a:prstGeom prst="rect">
              <a:avLst/>
            </a:prstGeom>
            <a:ln>
              <a:solidFill>
                <a:srgbClr val="C40F32"/>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bg1"/>
                  </a:solidFill>
                </a:rPr>
                <a:t>Control Variables: Bank specific</a:t>
              </a:r>
            </a:p>
          </p:txBody>
        </p:sp>
        <p:sp>
          <p:nvSpPr>
            <p:cNvPr id="20" name="TextBox 38"/>
            <p:cNvSpPr txBox="1"/>
            <p:nvPr/>
          </p:nvSpPr>
          <p:spPr>
            <a:xfrm>
              <a:off x="7894076" y="2760177"/>
              <a:ext cx="2378682" cy="21230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Arial" pitchFamily="34" charset="0"/>
                <a:buChar char="•"/>
              </a:pPr>
              <a:r>
                <a:rPr lang="en-US" sz="1600" dirty="0">
                  <a:solidFill>
                    <a:srgbClr val="002060"/>
                  </a:solidFill>
                </a:rPr>
                <a:t>Environmental disclosure</a:t>
              </a:r>
            </a:p>
            <a:p>
              <a:pPr marL="342900" lvl="0" indent="-342900">
                <a:buFont typeface="Arial" pitchFamily="34" charset="0"/>
                <a:buChar char="•"/>
              </a:pPr>
              <a:r>
                <a:rPr lang="en-US" sz="1600" dirty="0">
                  <a:solidFill>
                    <a:srgbClr val="002060"/>
                  </a:solidFill>
                </a:rPr>
                <a:t>Corporate social disclosure</a:t>
              </a:r>
            </a:p>
            <a:p>
              <a:pPr marL="342900" lvl="0" indent="-342900">
                <a:buFont typeface="Arial" pitchFamily="34" charset="0"/>
                <a:buChar char="•"/>
              </a:pPr>
              <a:r>
                <a:rPr lang="en-US" sz="1600" dirty="0">
                  <a:solidFill>
                    <a:srgbClr val="002060"/>
                  </a:solidFill>
                </a:rPr>
                <a:t>Governance disclosure</a:t>
              </a:r>
            </a:p>
            <a:p>
              <a:endParaRPr lang="en-US" dirty="0">
                <a:solidFill>
                  <a:srgbClr val="002060"/>
                </a:solidFill>
              </a:endParaRPr>
            </a:p>
          </p:txBody>
        </p:sp>
      </p:grpSp>
      <p:sp>
        <p:nvSpPr>
          <p:cNvPr id="21" name="Rectangle 20"/>
          <p:cNvSpPr/>
          <p:nvPr/>
        </p:nvSpPr>
        <p:spPr>
          <a:xfrm>
            <a:off x="3260047" y="5935868"/>
            <a:ext cx="2857460" cy="3380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bg1"/>
                </a:solidFill>
              </a:rPr>
              <a:t>Control </a:t>
            </a:r>
            <a:r>
              <a:rPr lang="en-US" sz="1400" dirty="0" smtClean="0">
                <a:solidFill>
                  <a:schemeClr val="bg1"/>
                </a:solidFill>
              </a:rPr>
              <a:t>Variables: Macroeconomic</a:t>
            </a:r>
            <a:endParaRPr lang="en-US" sz="1400" dirty="0">
              <a:solidFill>
                <a:schemeClr val="bg1"/>
              </a:solidFill>
            </a:endParaRPr>
          </a:p>
        </p:txBody>
      </p:sp>
    </p:spTree>
    <p:extLst>
      <p:ext uri="{BB962C8B-B14F-4D97-AF65-F5344CB8AC3E}">
        <p14:creationId xmlns:p14="http://schemas.microsoft.com/office/powerpoint/2010/main" val="378499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lumMod val="50000"/>
                  </a:schemeClr>
                </a:solidFill>
                <a:latin typeface="Arial" pitchFamily="34" charset="0"/>
                <a:cs typeface="Arial" pitchFamily="34" charset="0"/>
              </a:rPr>
              <a:t>Methodology</a:t>
            </a:r>
            <a:r>
              <a:rPr lang="en-US" dirty="0"/>
              <a:t> </a:t>
            </a:r>
          </a:p>
        </p:txBody>
      </p:sp>
      <p:graphicFrame>
        <p:nvGraphicFramePr>
          <p:cNvPr id="5" name="Diagram 4"/>
          <p:cNvGraphicFramePr/>
          <p:nvPr>
            <p:extLst>
              <p:ext uri="{D42A27DB-BD31-4B8C-83A1-F6EECF244321}">
                <p14:modId xmlns:p14="http://schemas.microsoft.com/office/powerpoint/2010/main" val="1194476010"/>
              </p:ext>
            </p:extLst>
          </p:nvPr>
        </p:nvGraphicFramePr>
        <p:xfrm>
          <a:off x="539552" y="1280327"/>
          <a:ext cx="5652248" cy="3697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4067944" y="3720137"/>
            <a:ext cx="4618856" cy="1505585"/>
            <a:chOff x="278874" y="1129188"/>
            <a:chExt cx="2468880" cy="1505585"/>
          </a:xfrm>
        </p:grpSpPr>
        <p:sp>
          <p:nvSpPr>
            <p:cNvPr id="8" name="Rounded Rectangle 7"/>
            <p:cNvSpPr/>
            <p:nvPr/>
          </p:nvSpPr>
          <p:spPr>
            <a:xfrm>
              <a:off x="278874" y="1129188"/>
              <a:ext cx="2468880" cy="1505585"/>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352371" y="1202685"/>
              <a:ext cx="2321886" cy="13585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dirty="0">
                <a:solidFill>
                  <a:srgbClr val="002060"/>
                </a:solidFill>
              </a:endParaRPr>
            </a:p>
          </p:txBody>
        </p:sp>
      </p:grpSp>
      <p:graphicFrame>
        <p:nvGraphicFramePr>
          <p:cNvPr id="11" name="Object 10"/>
          <p:cNvGraphicFramePr>
            <a:graphicFrameLocks noChangeAspect="1"/>
          </p:cNvGraphicFramePr>
          <p:nvPr>
            <p:extLst>
              <p:ext uri="{D42A27DB-BD31-4B8C-83A1-F6EECF244321}">
                <p14:modId xmlns:p14="http://schemas.microsoft.com/office/powerpoint/2010/main" val="101785468"/>
              </p:ext>
            </p:extLst>
          </p:nvPr>
        </p:nvGraphicFramePr>
        <p:xfrm>
          <a:off x="4283968" y="4149080"/>
          <a:ext cx="4203701" cy="647700"/>
        </p:xfrm>
        <a:graphic>
          <a:graphicData uri="http://schemas.openxmlformats.org/presentationml/2006/ole">
            <mc:AlternateContent xmlns:mc="http://schemas.openxmlformats.org/markup-compatibility/2006">
              <mc:Choice xmlns:v="urn:schemas-microsoft-com:vml" Requires="v">
                <p:oleObj spid="_x0000_s1053" name="Equation" r:id="rId8" imgW="3288960" imgH="507960" progId="Equation.3">
                  <p:embed/>
                </p:oleObj>
              </mc:Choice>
              <mc:Fallback>
                <p:oleObj name="Equation" r:id="rId8" imgW="3288960" imgH="507960"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3968" y="4149080"/>
                        <a:ext cx="4203701"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1226633" y="2973630"/>
            <a:ext cx="3890808" cy="1625118"/>
            <a:chOff x="-1017287" y="1876886"/>
            <a:chExt cx="3890808" cy="1625118"/>
          </a:xfrm>
        </p:grpSpPr>
        <p:sp>
          <p:nvSpPr>
            <p:cNvPr id="14" name="Rectangle 13"/>
            <p:cNvSpPr/>
            <p:nvPr/>
          </p:nvSpPr>
          <p:spPr>
            <a:xfrm>
              <a:off x="1782638" y="1876886"/>
              <a:ext cx="1090883" cy="9107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1017287" y="2591264"/>
              <a:ext cx="1090883" cy="9107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3760" tIns="0" rIns="0" bIns="0" numCol="1" spcCol="1270" anchor="t" anchorCtr="0">
              <a:noAutofit/>
            </a:bodyPr>
            <a:lstStyle/>
            <a:p>
              <a:pPr lvl="0" algn="l" defTabSz="711200">
                <a:lnSpc>
                  <a:spcPct val="90000"/>
                </a:lnSpc>
                <a:spcBef>
                  <a:spcPct val="0"/>
                </a:spcBef>
                <a:spcAft>
                  <a:spcPct val="35000"/>
                </a:spcAft>
              </a:pPr>
              <a:r>
                <a:rPr lang="en-US" sz="1600" b="1" dirty="0">
                  <a:solidFill>
                    <a:srgbClr val="002060"/>
                  </a:solidFill>
                </a:rPr>
                <a:t>Top 100 Oil Producer Countries</a:t>
              </a:r>
            </a:p>
          </p:txBody>
        </p:sp>
      </p:grpSp>
      <p:sp>
        <p:nvSpPr>
          <p:cNvPr id="16" name="Rectangle 15"/>
          <p:cNvSpPr/>
          <p:nvPr/>
        </p:nvSpPr>
        <p:spPr>
          <a:xfrm>
            <a:off x="3554083" y="6442979"/>
            <a:ext cx="2058449" cy="307777"/>
          </a:xfrm>
          <a:prstGeom prst="rect">
            <a:avLst/>
          </a:prstGeom>
        </p:spPr>
        <p:txBody>
          <a:bodyPr wrap="none">
            <a:spAutoFit/>
          </a:bodyPr>
          <a:lstStyle/>
          <a:p>
            <a:r>
              <a:rPr lang="en-US" altLang="en-US" sz="1400" dirty="0">
                <a:solidFill>
                  <a:srgbClr val="898989"/>
                </a:solidFill>
                <a:latin typeface="Calibri" pitchFamily="34" charset="0"/>
              </a:rPr>
              <a:t>Amina Mohamed Buallay </a:t>
            </a:r>
          </a:p>
        </p:txBody>
      </p:sp>
    </p:spTree>
    <p:extLst>
      <p:ext uri="{BB962C8B-B14F-4D97-AF65-F5344CB8AC3E}">
        <p14:creationId xmlns:p14="http://schemas.microsoft.com/office/powerpoint/2010/main" val="3850217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996</TotalTime>
  <Words>1232</Words>
  <Application>Microsoft Office PowerPoint</Application>
  <PresentationFormat>On-screen Show (4:3)</PresentationFormat>
  <Paragraphs>155</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Equation</vt:lpstr>
      <vt:lpstr>PowerPoint Presentation</vt:lpstr>
      <vt:lpstr>Introduction</vt:lpstr>
      <vt:lpstr>Introduction</vt:lpstr>
      <vt:lpstr>Literature review: Significance of Board Diversity </vt:lpstr>
      <vt:lpstr>Literature review: Gender Diversity and Disclosure</vt:lpstr>
      <vt:lpstr>Literature review: Theories linked Governance and Sustainable Reporting </vt:lpstr>
      <vt:lpstr>Hypothesis Development</vt:lpstr>
      <vt:lpstr>Study Model</vt:lpstr>
      <vt:lpstr>Methodology </vt:lpstr>
      <vt:lpstr>Data and Model Validity</vt:lpstr>
      <vt:lpstr>Descriptive Results </vt:lpstr>
      <vt:lpstr>Advanced Descriptive Results </vt:lpstr>
      <vt:lpstr>Empirical Results</vt:lpstr>
      <vt:lpstr>Regression Results</vt:lpstr>
      <vt:lpstr>Conclusion</vt:lpstr>
    </vt:vector>
  </TitlesOfParts>
  <Company>Ahlia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Ahlia University</dc:creator>
  <cp:lastModifiedBy>Amina</cp:lastModifiedBy>
  <cp:revision>103</cp:revision>
  <dcterms:created xsi:type="dcterms:W3CDTF">2015-06-21T08:48:17Z</dcterms:created>
  <dcterms:modified xsi:type="dcterms:W3CDTF">2017-11-07T11:55:59Z</dcterms:modified>
</cp:coreProperties>
</file>