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6F0C-87B6-44AE-B96A-063FC194FB7E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2249269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Title of Your Talk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" y="5042118"/>
            <a:ext cx="2781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College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5200" y="64008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name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Headings at least 28 </a:t>
            </a:r>
            <a:r>
              <a:rPr lang="en-US" altLang="en-US" sz="2800" b="0" dirty="0" err="1" smtClean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pt</a:t>
            </a:r>
            <a:endParaRPr lang="en-US" altLang="en-US" sz="2800" b="0" dirty="0" smtClean="0">
              <a:uFill>
                <a:solidFill>
                  <a:srgbClr val="164164"/>
                </a:solidFill>
              </a:uFill>
              <a:latin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 smtClean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Arial" charset="0"/>
              </a:rPr>
              <a:t>Text at least 24pt</a:t>
            </a:r>
          </a:p>
          <a:p>
            <a:pPr lvl="1">
              <a:spcBef>
                <a:spcPts val="1200"/>
              </a:spcBef>
            </a:pP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Subtext at least 20 </a:t>
            </a:r>
            <a:r>
              <a:rPr lang="en-US" altLang="en-US" sz="2000" dirty="0" err="1" smtClean="0">
                <a:solidFill>
                  <a:schemeClr val="tx1"/>
                </a:solidFill>
                <a:latin typeface="Arial" charset="0"/>
              </a:rPr>
              <a:t>pt</a:t>
            </a:r>
            <a:endParaRPr lang="en-US" altLang="en-US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>
                <a:solidFill>
                  <a:schemeClr val="tx1"/>
                </a:solidFill>
                <a:latin typeface="Arial" charset="0"/>
              </a:rPr>
              <a:t>Subtext at least 20 </a:t>
            </a:r>
            <a:r>
              <a:rPr lang="en-US" altLang="en-US" sz="2000" dirty="0" err="1">
                <a:solidFill>
                  <a:schemeClr val="tx1"/>
                </a:solidFill>
                <a:latin typeface="Arial" charset="0"/>
              </a:rPr>
              <a:t>pt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>
                <a:solidFill>
                  <a:schemeClr val="tx1"/>
                </a:solidFill>
                <a:latin typeface="Arial" charset="0"/>
              </a:rPr>
              <a:t>Subtext at least 20 </a:t>
            </a:r>
            <a:r>
              <a:rPr lang="en-US" altLang="en-US" sz="2000" dirty="0" err="1">
                <a:solidFill>
                  <a:schemeClr val="tx1"/>
                </a:solidFill>
                <a:latin typeface="Arial" charset="0"/>
              </a:rPr>
              <a:t>pt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>
                <a:solidFill>
                  <a:schemeClr val="tx1"/>
                </a:solidFill>
                <a:latin typeface="Arial" charset="0"/>
              </a:rPr>
              <a:t>Subtext at least 20 </a:t>
            </a:r>
            <a:r>
              <a:rPr lang="en-US" altLang="en-US" sz="2000" dirty="0" err="1">
                <a:solidFill>
                  <a:schemeClr val="tx1"/>
                </a:solidFill>
                <a:latin typeface="Arial" charset="0"/>
              </a:rPr>
              <a:t>pt</a:t>
            </a:r>
            <a:endParaRPr lang="en-US" altLang="en-US" sz="2000" dirty="0">
              <a:solidFill>
                <a:schemeClr val="tx1"/>
              </a:solidFill>
              <a:latin typeface="Arial" charset="0"/>
            </a:endParaRPr>
          </a:p>
          <a:p>
            <a:pPr lvl="1">
              <a:spcBef>
                <a:spcPts val="600"/>
              </a:spcBef>
            </a:pPr>
            <a:r>
              <a:rPr lang="en-US" altLang="en-US" sz="2000" dirty="0">
                <a:solidFill>
                  <a:schemeClr val="tx1"/>
                </a:solidFill>
                <a:latin typeface="Arial" charset="0"/>
              </a:rPr>
              <a:t>Subtext at least 20 </a:t>
            </a:r>
            <a:r>
              <a:rPr lang="en-US" altLang="en-US" sz="2000" dirty="0" err="1" smtClean="0">
                <a:solidFill>
                  <a:schemeClr val="tx1"/>
                </a:solidFill>
                <a:latin typeface="Arial" charset="0"/>
              </a:rPr>
              <a:t>pt</a:t>
            </a:r>
            <a:r>
              <a:rPr lang="en-US" altLang="en-US" sz="2000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835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45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Headings at least 28 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Zainab Abdulwahab Isa Abdulla Darwish</cp:lastModifiedBy>
  <cp:revision>69</cp:revision>
  <dcterms:created xsi:type="dcterms:W3CDTF">2016-03-26T11:23:44Z</dcterms:created>
  <dcterms:modified xsi:type="dcterms:W3CDTF">2018-02-11T06:01:16Z</dcterms:modified>
</cp:coreProperties>
</file>