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317038" cy="68675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7"/>
  </p:normalViewPr>
  <p:slideViewPr>
    <p:cSldViewPr snapToGrid="0" snapToObjects="1">
      <p:cViewPr>
        <p:scale>
          <a:sx n="73" d="100"/>
          <a:sy n="73" d="100"/>
        </p:scale>
        <p:origin x="-1260" y="-108"/>
      </p:cViewPr>
      <p:guideLst>
        <p:guide orient="horz" pos="2163"/>
        <p:guide pos="29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778" y="1123922"/>
            <a:ext cx="7919482" cy="2390916"/>
          </a:xfrm>
        </p:spPr>
        <p:txBody>
          <a:bodyPr anchor="b"/>
          <a:lstStyle>
            <a:lvl1pPr algn="ctr">
              <a:defRPr sz="600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630" y="3607041"/>
            <a:ext cx="6987779" cy="1658062"/>
          </a:xfrm>
        </p:spPr>
        <p:txBody>
          <a:bodyPr/>
          <a:lstStyle>
            <a:lvl1pPr marL="0" indent="0" algn="ctr">
              <a:buNone/>
              <a:defRPr sz="2403"/>
            </a:lvl1pPr>
            <a:lvl2pPr marL="457840" indent="0" algn="ctr">
              <a:buNone/>
              <a:defRPr sz="2003"/>
            </a:lvl2pPr>
            <a:lvl3pPr marL="915680" indent="0" algn="ctr">
              <a:buNone/>
              <a:defRPr sz="1803"/>
            </a:lvl3pPr>
            <a:lvl4pPr marL="1373520" indent="0" algn="ctr">
              <a:buNone/>
              <a:defRPr sz="1602"/>
            </a:lvl4pPr>
            <a:lvl5pPr marL="1831360" indent="0" algn="ctr">
              <a:buNone/>
              <a:defRPr sz="1602"/>
            </a:lvl5pPr>
            <a:lvl6pPr marL="2289200" indent="0" algn="ctr">
              <a:buNone/>
              <a:defRPr sz="1602"/>
            </a:lvl6pPr>
            <a:lvl7pPr marL="2747040" indent="0" algn="ctr">
              <a:buNone/>
              <a:defRPr sz="1602"/>
            </a:lvl7pPr>
            <a:lvl8pPr marL="3204881" indent="0" algn="ctr">
              <a:buNone/>
              <a:defRPr sz="1602"/>
            </a:lvl8pPr>
            <a:lvl9pPr marL="3662721" indent="0" algn="ctr">
              <a:buNone/>
              <a:defRPr sz="160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6" y="365632"/>
            <a:ext cx="2008986" cy="58199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547" y="365632"/>
            <a:ext cx="5910496" cy="58199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94" y="1712114"/>
            <a:ext cx="8035945" cy="2856699"/>
          </a:xfrm>
        </p:spPr>
        <p:txBody>
          <a:bodyPr anchor="b"/>
          <a:lstStyle>
            <a:lvl1pPr>
              <a:defRPr sz="600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94" y="4595839"/>
            <a:ext cx="8035945" cy="1502271"/>
          </a:xfrm>
        </p:spPr>
        <p:txBody>
          <a:bodyPr/>
          <a:lstStyle>
            <a:lvl1pPr marL="0" indent="0">
              <a:buNone/>
              <a:defRPr sz="2403">
                <a:solidFill>
                  <a:schemeClr val="tx1"/>
                </a:solidFill>
              </a:defRPr>
            </a:lvl1pPr>
            <a:lvl2pPr marL="457840" indent="0">
              <a:buNone/>
              <a:defRPr sz="2003">
                <a:solidFill>
                  <a:schemeClr val="tx1">
                    <a:tint val="75000"/>
                  </a:schemeClr>
                </a:solidFill>
              </a:defRPr>
            </a:lvl2pPr>
            <a:lvl3pPr marL="915680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3pPr>
            <a:lvl4pPr marL="137352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4pPr>
            <a:lvl5pPr marL="183136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5pPr>
            <a:lvl6pPr marL="228920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6pPr>
            <a:lvl7pPr marL="274704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7pPr>
            <a:lvl8pPr marL="3204881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8pPr>
            <a:lvl9pPr marL="3662721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546" y="1828160"/>
            <a:ext cx="3959741" cy="43573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751" y="1828160"/>
            <a:ext cx="3959741" cy="43573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60" y="365634"/>
            <a:ext cx="8035945" cy="1327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761" y="1683498"/>
            <a:ext cx="3941543" cy="825056"/>
          </a:xfrm>
        </p:spPr>
        <p:txBody>
          <a:bodyPr anchor="b"/>
          <a:lstStyle>
            <a:lvl1pPr marL="0" indent="0">
              <a:buNone/>
              <a:defRPr sz="2403" b="1"/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761" y="2508555"/>
            <a:ext cx="3941543" cy="36897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751" y="1683498"/>
            <a:ext cx="3960955" cy="825056"/>
          </a:xfrm>
        </p:spPr>
        <p:txBody>
          <a:bodyPr anchor="b"/>
          <a:lstStyle>
            <a:lvl1pPr marL="0" indent="0">
              <a:buNone/>
              <a:defRPr sz="2403" b="1"/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751" y="2508555"/>
            <a:ext cx="3960955" cy="36897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60" y="457835"/>
            <a:ext cx="3004987" cy="1602423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955" y="988798"/>
            <a:ext cx="4716750" cy="4880394"/>
          </a:xfrm>
        </p:spPr>
        <p:txBody>
          <a:bodyPr/>
          <a:lstStyle>
            <a:lvl1pPr>
              <a:defRPr sz="3204"/>
            </a:lvl1pPr>
            <a:lvl2pPr>
              <a:defRPr sz="2804"/>
            </a:lvl2pPr>
            <a:lvl3pPr>
              <a:defRPr sz="2403"/>
            </a:lvl3pPr>
            <a:lvl4pPr>
              <a:defRPr sz="2003"/>
            </a:lvl4pPr>
            <a:lvl5pPr>
              <a:defRPr sz="2003"/>
            </a:lvl5pPr>
            <a:lvl6pPr>
              <a:defRPr sz="2003"/>
            </a:lvl6pPr>
            <a:lvl7pPr>
              <a:defRPr sz="2003"/>
            </a:lvl7pPr>
            <a:lvl8pPr>
              <a:defRPr sz="2003"/>
            </a:lvl8pPr>
            <a:lvl9pPr>
              <a:defRPr sz="200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760" y="2060257"/>
            <a:ext cx="3004987" cy="3816882"/>
          </a:xfrm>
        </p:spPr>
        <p:txBody>
          <a:bodyPr/>
          <a:lstStyle>
            <a:lvl1pPr marL="0" indent="0">
              <a:buNone/>
              <a:defRPr sz="1602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60" y="457835"/>
            <a:ext cx="3004987" cy="1602423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60955" y="988798"/>
            <a:ext cx="4716750" cy="4880394"/>
          </a:xfrm>
        </p:spPr>
        <p:txBody>
          <a:bodyPr anchor="t"/>
          <a:lstStyle>
            <a:lvl1pPr marL="0" indent="0">
              <a:buNone/>
              <a:defRPr sz="3204"/>
            </a:lvl1pPr>
            <a:lvl2pPr marL="457840" indent="0">
              <a:buNone/>
              <a:defRPr sz="2804"/>
            </a:lvl2pPr>
            <a:lvl3pPr marL="915680" indent="0">
              <a:buNone/>
              <a:defRPr sz="2403"/>
            </a:lvl3pPr>
            <a:lvl4pPr marL="1373520" indent="0">
              <a:buNone/>
              <a:defRPr sz="2003"/>
            </a:lvl4pPr>
            <a:lvl5pPr marL="1831360" indent="0">
              <a:buNone/>
              <a:defRPr sz="2003"/>
            </a:lvl5pPr>
            <a:lvl6pPr marL="2289200" indent="0">
              <a:buNone/>
              <a:defRPr sz="2003"/>
            </a:lvl6pPr>
            <a:lvl7pPr marL="2747040" indent="0">
              <a:buNone/>
              <a:defRPr sz="2003"/>
            </a:lvl7pPr>
            <a:lvl8pPr marL="3204881" indent="0">
              <a:buNone/>
              <a:defRPr sz="2003"/>
            </a:lvl8pPr>
            <a:lvl9pPr marL="3662721" indent="0">
              <a:buNone/>
              <a:defRPr sz="200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760" y="2060257"/>
            <a:ext cx="3004987" cy="3816882"/>
          </a:xfrm>
        </p:spPr>
        <p:txBody>
          <a:bodyPr/>
          <a:lstStyle>
            <a:lvl1pPr marL="0" indent="0">
              <a:buNone/>
              <a:defRPr sz="1602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547" y="365634"/>
            <a:ext cx="8035945" cy="132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547" y="1828160"/>
            <a:ext cx="8035945" cy="4357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546" y="6365180"/>
            <a:ext cx="2096334" cy="36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ACBA-4352-9D4D-AF7D-6A04B25A071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269" y="6365180"/>
            <a:ext cx="3144500" cy="36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158" y="6365180"/>
            <a:ext cx="2096334" cy="365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DAC4-59EC-4B40-A5D6-7E5AB586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5680" rtl="0" eaLnBrk="1" latinLnBrk="0" hangingPunct="1">
        <a:lnSpc>
          <a:spcPct val="90000"/>
        </a:lnSpc>
        <a:spcBef>
          <a:spcPct val="0"/>
        </a:spcBef>
        <a:buNone/>
        <a:defRPr sz="44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920" indent="-228920" algn="l" defTabSz="9156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4" kern="1200">
          <a:solidFill>
            <a:schemeClr val="tx1"/>
          </a:solidFill>
          <a:latin typeface="+mn-lt"/>
          <a:ea typeface="+mn-ea"/>
          <a:cs typeface="+mn-cs"/>
        </a:defRPr>
      </a:lvl1pPr>
      <a:lvl2pPr marL="686760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2pPr>
      <a:lvl3pPr marL="1144600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3pPr>
      <a:lvl4pPr marL="1602440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2060280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518120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975961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433801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891641" indent="-228920" algn="l" defTabSz="91568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784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568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352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3136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8920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704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4881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62721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69" y="11721"/>
            <a:ext cx="9409177" cy="685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03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86"/>
            <a:ext cx="9355491" cy="67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3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7038" cy="68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aziz</cp:lastModifiedBy>
  <cp:revision>6</cp:revision>
  <dcterms:created xsi:type="dcterms:W3CDTF">2017-12-29T21:31:00Z</dcterms:created>
  <dcterms:modified xsi:type="dcterms:W3CDTF">2018-04-22T19:14:48Z</dcterms:modified>
</cp:coreProperties>
</file>