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2057400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Optimal Experience in </a:t>
            </a:r>
            <a:r>
              <a:rPr lang="en-US" sz="3600" dirty="0" smtClean="0">
                <a:solidFill>
                  <a:srgbClr val="FF0000"/>
                </a:solidFill>
              </a:rPr>
              <a:t>Teaching</a:t>
            </a:r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0C1674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C1674"/>
                </a:solidFill>
              </a:rPr>
              <a:t>Mohamed </a:t>
            </a:r>
            <a:r>
              <a:rPr lang="en-US" sz="2400" b="1" dirty="0" err="1" smtClean="0">
                <a:solidFill>
                  <a:srgbClr val="0C1674"/>
                </a:solidFill>
              </a:rPr>
              <a:t>Hasan</a:t>
            </a:r>
            <a:r>
              <a:rPr lang="en-US" sz="2400" b="1" dirty="0" smtClean="0">
                <a:solidFill>
                  <a:srgbClr val="0C1674"/>
                </a:solidFill>
              </a:rPr>
              <a:t> Mohamed </a:t>
            </a:r>
            <a:endParaRPr lang="en-US" sz="2400" b="1" dirty="0">
              <a:solidFill>
                <a:srgbClr val="0C167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400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Arts and Science 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6400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Optimal Experience (OE)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Moh'd Hassan\Documents\Ahlia Speech\Optimal Experien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6774150" cy="438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High Skills 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+ </a:t>
            </a: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Low Challenges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 = </a:t>
            </a:r>
            <a:r>
              <a:rPr lang="en-US" altLang="en-US" sz="2800" b="1" dirty="0" smtClean="0">
                <a:solidFill>
                  <a:srgbClr val="FF0000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Boredom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Complacency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Does not recognize hazards, sees only opportunities  </a:t>
            </a: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No need to change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Having Mode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Negative emotions: Pride,…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High Challenges 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+ </a:t>
            </a: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Low skills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 = </a:t>
            </a:r>
            <a:r>
              <a:rPr lang="en-US" altLang="en-US" sz="2800" b="1" dirty="0" smtClean="0">
                <a:solidFill>
                  <a:srgbClr val="FF0000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Anxiety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A false sense of urgency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Does not recognize opportunities, sees only hazards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Everything needs to change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Doing Mode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Negative emotions: Desire/Anger/Fear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9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High Challenges 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+ </a:t>
            </a: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High skills</a:t>
            </a: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 = </a:t>
            </a:r>
            <a:r>
              <a:rPr lang="en-US" altLang="en-US" sz="2800" b="1" dirty="0" smtClean="0">
                <a:solidFill>
                  <a:srgbClr val="FF0000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Flow (OE)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A true sense of urgency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Recognizes both opportunities and hazards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I’m perfect just as I am, but I need to change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Being Mode</a:t>
            </a: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Positive emotions: Courage/Acceptance/Love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Being in the Flow</a:t>
            </a:r>
            <a:endParaRPr lang="en-US" altLang="en-US" sz="2800" b="1" dirty="0" smtClean="0">
              <a:solidFill>
                <a:srgbClr val="FF0000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1. What does teaching mean to me?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service/altruism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 success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just a job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money </a:t>
            </a:r>
          </a:p>
          <a:p>
            <a:pPr lvl="1">
              <a:spcBef>
                <a:spcPts val="6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fame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Being in the Flow</a:t>
            </a:r>
            <a:endParaRPr lang="en-US" altLang="en-US" sz="2800" b="1" dirty="0" smtClean="0">
              <a:solidFill>
                <a:srgbClr val="FF0000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2. What are the feelings associated with each meaning?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happiness  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freedom 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pleasing God 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0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solidFill>
                  <a:srgbClr val="0000FF"/>
                </a:solidFill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Being in the Flow</a:t>
            </a:r>
            <a:endParaRPr lang="en-US" altLang="en-US" sz="2800" b="1" dirty="0" smtClean="0">
              <a:solidFill>
                <a:srgbClr val="FF0000"/>
              </a:solidFill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. Can I have access to these feelings without them?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" charset="0"/>
              </a:rPr>
              <a:t>Yes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Then, they are not a problem.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They are subservient to higher goals..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Now, my Being (</a:t>
            </a:r>
            <a:r>
              <a:rPr lang="en-US" altLang="en-US" sz="2400" dirty="0" smtClean="0">
                <a:solidFill>
                  <a:srgbClr val="FF0000"/>
                </a:solidFill>
                <a:latin typeface="Arial" charset="0"/>
              </a:rPr>
              <a:t>I am happy without them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) gives meaning to my </a:t>
            </a:r>
            <a:r>
              <a:rPr lang="en-US" altLang="en-US" sz="2400" dirty="0" err="1" smtClean="0">
                <a:solidFill>
                  <a:schemeClr val="tx1"/>
                </a:solidFill>
                <a:latin typeface="Arial" charset="0"/>
              </a:rPr>
              <a:t>Havings</a:t>
            </a:r>
            <a:r>
              <a:rPr lang="en-US" altLang="en-US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and Doings.   </a:t>
            </a:r>
          </a:p>
        </p:txBody>
      </p:sp>
    </p:spTree>
    <p:extLst>
      <p:ext uri="{BB962C8B-B14F-4D97-AF65-F5344CB8AC3E}">
        <p14:creationId xmlns:p14="http://schemas.microsoft.com/office/powerpoint/2010/main" val="15342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220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Optimal Experience (OE)</vt:lpstr>
      <vt:lpstr>High Skills + Low Challenges = Boredom</vt:lpstr>
      <vt:lpstr>High Challenges + Low skills = Anxiety</vt:lpstr>
      <vt:lpstr>High Challenges + High skills = Flow (OE)</vt:lpstr>
      <vt:lpstr>Being in the Flow</vt:lpstr>
      <vt:lpstr>Being in the Flow</vt:lpstr>
      <vt:lpstr>Being in the Flow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77</cp:revision>
  <dcterms:created xsi:type="dcterms:W3CDTF">2016-03-26T11:23:44Z</dcterms:created>
  <dcterms:modified xsi:type="dcterms:W3CDTF">2018-04-11T05:25:07Z</dcterms:modified>
</cp:coreProperties>
</file>